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50_A2A58172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2"/>
  </p:notesMasterIdLst>
  <p:handoutMasterIdLst>
    <p:handoutMasterId r:id="rId143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407" r:id="rId9"/>
    <p:sldId id="393" r:id="rId10"/>
    <p:sldId id="408" r:id="rId11"/>
    <p:sldId id="410" r:id="rId12"/>
    <p:sldId id="409" r:id="rId13"/>
    <p:sldId id="318" r:id="rId14"/>
    <p:sldId id="366" r:id="rId15"/>
    <p:sldId id="323" r:id="rId16"/>
    <p:sldId id="330" r:id="rId17"/>
    <p:sldId id="365" r:id="rId18"/>
    <p:sldId id="411" r:id="rId19"/>
    <p:sldId id="331" r:id="rId20"/>
    <p:sldId id="367" r:id="rId21"/>
    <p:sldId id="327" r:id="rId22"/>
    <p:sldId id="326" r:id="rId23"/>
    <p:sldId id="362" r:id="rId24"/>
    <p:sldId id="328" r:id="rId25"/>
    <p:sldId id="371" r:id="rId26"/>
    <p:sldId id="373" r:id="rId27"/>
    <p:sldId id="324" r:id="rId28"/>
    <p:sldId id="317" r:id="rId29"/>
    <p:sldId id="372" r:id="rId30"/>
    <p:sldId id="369" r:id="rId31"/>
    <p:sldId id="370" r:id="rId32"/>
    <p:sldId id="368" r:id="rId33"/>
    <p:sldId id="333" r:id="rId34"/>
    <p:sldId id="336" r:id="rId35"/>
    <p:sldId id="334" r:id="rId36"/>
    <p:sldId id="335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6" r:id="rId56"/>
    <p:sldId id="378" r:id="rId57"/>
    <p:sldId id="389" r:id="rId58"/>
    <p:sldId id="390" r:id="rId59"/>
    <p:sldId id="379" r:id="rId60"/>
    <p:sldId id="382" r:id="rId61"/>
    <p:sldId id="383" r:id="rId62"/>
    <p:sldId id="384" r:id="rId63"/>
    <p:sldId id="385" r:id="rId64"/>
    <p:sldId id="387" r:id="rId65"/>
    <p:sldId id="377" r:id="rId66"/>
    <p:sldId id="392" r:id="rId67"/>
    <p:sldId id="381" r:id="rId68"/>
    <p:sldId id="386" r:id="rId69"/>
    <p:sldId id="391" r:id="rId70"/>
    <p:sldId id="395" r:id="rId71"/>
    <p:sldId id="396" r:id="rId72"/>
    <p:sldId id="397" r:id="rId73"/>
    <p:sldId id="398" r:id="rId74"/>
    <p:sldId id="375" r:id="rId75"/>
    <p:sldId id="399" r:id="rId76"/>
    <p:sldId id="400" r:id="rId77"/>
    <p:sldId id="401" r:id="rId78"/>
    <p:sldId id="402" r:id="rId79"/>
    <p:sldId id="403" r:id="rId80"/>
    <p:sldId id="404" r:id="rId81"/>
    <p:sldId id="405" r:id="rId82"/>
    <p:sldId id="406" r:id="rId83"/>
    <p:sldId id="364" r:id="rId84"/>
    <p:sldId id="357" r:id="rId85"/>
    <p:sldId id="358" r:id="rId86"/>
    <p:sldId id="360" r:id="rId87"/>
    <p:sldId id="359" r:id="rId88"/>
    <p:sldId id="363" r:id="rId89"/>
    <p:sldId id="321" r:id="rId90"/>
    <p:sldId id="315" r:id="rId91"/>
    <p:sldId id="304" r:id="rId92"/>
    <p:sldId id="257" r:id="rId93"/>
    <p:sldId id="258" r:id="rId94"/>
    <p:sldId id="290" r:id="rId95"/>
    <p:sldId id="291" r:id="rId96"/>
    <p:sldId id="292" r:id="rId97"/>
    <p:sldId id="301" r:id="rId98"/>
    <p:sldId id="303" r:id="rId99"/>
    <p:sldId id="270" r:id="rId100"/>
    <p:sldId id="316" r:id="rId101"/>
    <p:sldId id="307" r:id="rId102"/>
    <p:sldId id="278" r:id="rId103"/>
    <p:sldId id="282" r:id="rId104"/>
    <p:sldId id="300" r:id="rId105"/>
    <p:sldId id="274" r:id="rId106"/>
    <p:sldId id="273" r:id="rId107"/>
    <p:sldId id="285" r:id="rId108"/>
    <p:sldId id="305" r:id="rId109"/>
    <p:sldId id="306" r:id="rId110"/>
    <p:sldId id="284" r:id="rId111"/>
    <p:sldId id="276" r:id="rId112"/>
    <p:sldId id="261" r:id="rId113"/>
    <p:sldId id="269" r:id="rId114"/>
    <p:sldId id="263" r:id="rId115"/>
    <p:sldId id="264" r:id="rId116"/>
    <p:sldId id="260" r:id="rId117"/>
    <p:sldId id="265" r:id="rId118"/>
    <p:sldId id="267" r:id="rId119"/>
    <p:sldId id="266" r:id="rId120"/>
    <p:sldId id="271" r:id="rId121"/>
    <p:sldId id="277" r:id="rId122"/>
    <p:sldId id="279" r:id="rId123"/>
    <p:sldId id="268" r:id="rId124"/>
    <p:sldId id="280" r:id="rId125"/>
    <p:sldId id="281" r:id="rId126"/>
    <p:sldId id="287" r:id="rId127"/>
    <p:sldId id="288" r:id="rId128"/>
    <p:sldId id="302" r:id="rId129"/>
    <p:sldId id="309" r:id="rId130"/>
    <p:sldId id="310" r:id="rId131"/>
    <p:sldId id="311" r:id="rId132"/>
    <p:sldId id="312" r:id="rId133"/>
    <p:sldId id="313" r:id="rId134"/>
    <p:sldId id="314" r:id="rId135"/>
    <p:sldId id="275" r:id="rId136"/>
    <p:sldId id="298" r:id="rId137"/>
    <p:sldId id="294" r:id="rId138"/>
    <p:sldId id="295" r:id="rId139"/>
    <p:sldId id="296" r:id="rId140"/>
    <p:sldId id="297" r:id="rId14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407"/>
            <p14:sldId id="393"/>
            <p14:sldId id="408"/>
            <p14:sldId id="410"/>
            <p14:sldId id="409"/>
            <p14:sldId id="318"/>
            <p14:sldId id="366"/>
            <p14:sldId id="323"/>
            <p14:sldId id="330"/>
            <p14:sldId id="365"/>
            <p14:sldId id="411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FF"/>
    <a:srgbClr val="CECECE"/>
    <a:srgbClr val="A9D18E"/>
    <a:srgbClr val="FFFFCC"/>
    <a:srgbClr val="4472C4"/>
    <a:srgbClr val="CC99FF"/>
    <a:srgbClr val="7030A0"/>
    <a:srgbClr val="FF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59" d="100"/>
          <a:sy n="159" d="100"/>
        </p:scale>
        <p:origin x="219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handoutMaster" Target="handoutMasters/handoutMaster1.xml"/><Relationship Id="rId148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comments/modernComment_150_A2A5817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AC849E-854F-4338-859E-8D48CED81D81}" authorId="{6F4C601D-A3FB-E5F9-28C4-8691D725C714}" created="2025-12-25T20:20:52.87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28755570" sldId="336"/>
      <ac:graphicFrameMk id="4" creationId="{61054D4F-50EB-4216-9E26-903E352CCA4A}"/>
      <ac:tblMk/>
      <ac:tcMk rowId="615310716" colId="947167074"/>
      <ac:txMk cp="0" len="12">
        <ac:context len="13" hash="9094554"/>
      </ac:txMk>
    </ac:txMkLst>
    <p188:pos x="2469535" y="2657567"/>
    <p188:txBody>
      <a:bodyPr/>
      <a:lstStyle/>
      <a:p>
        <a:r>
          <a:rPr lang="en-US"/>
          <a:t>It appears that ROR has the following semantics:
ROR Rd, Rs
1. Rd = {Carry Flag, Rs[7:1]}
2. Carry Flag = Rs[0] (and all other flags are set as well)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12/25/2025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openxmlformats.org/officeDocument/2006/relationships/slide" Target="slide2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2.xml"/><Relationship Id="rId3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slide" Target="slide94.xml"/><Relationship Id="rId2" Type="http://schemas.openxmlformats.org/officeDocument/2006/relationships/image" Target="../media/image2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11" Type="http://schemas.openxmlformats.org/officeDocument/2006/relationships/slide" Target="slide104.xml"/><Relationship Id="rId5" Type="http://schemas.openxmlformats.org/officeDocument/2006/relationships/slide" Target="slide98.xml"/><Relationship Id="rId15" Type="http://schemas.openxmlformats.org/officeDocument/2006/relationships/slide" Target="slide91.xml"/><Relationship Id="rId10" Type="http://schemas.openxmlformats.org/officeDocument/2006/relationships/slide" Target="slide102.xml"/><Relationship Id="rId4" Type="http://schemas.openxmlformats.org/officeDocument/2006/relationships/slide" Target="slide97.xml"/><Relationship Id="rId9" Type="http://schemas.openxmlformats.org/officeDocument/2006/relationships/slide" Target="slide99.xml"/><Relationship Id="rId14" Type="http://schemas.openxmlformats.org/officeDocument/2006/relationships/slide" Target="slide108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103.xml"/><Relationship Id="rId3" Type="http://schemas.openxmlformats.org/officeDocument/2006/relationships/image" Target="../media/image38.png"/><Relationship Id="rId7" Type="http://schemas.openxmlformats.org/officeDocument/2006/relationships/slide" Target="slide9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9.xml"/><Relationship Id="rId5" Type="http://schemas.openxmlformats.org/officeDocument/2006/relationships/slide" Target="slide102.xml"/><Relationship Id="rId10" Type="http://schemas.openxmlformats.org/officeDocument/2006/relationships/image" Target="../media/image1.png"/><Relationship Id="rId4" Type="http://schemas.openxmlformats.org/officeDocument/2006/relationships/slide" Target="slide97.xml"/><Relationship Id="rId9" Type="http://schemas.openxmlformats.org/officeDocument/2006/relationships/slide" Target="slide9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image" Target="../media/image39.png"/><Relationship Id="rId7" Type="http://schemas.openxmlformats.org/officeDocument/2006/relationships/slide" Target="slide97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1.xml"/><Relationship Id="rId5" Type="http://schemas.openxmlformats.org/officeDocument/2006/relationships/image" Target="../media/image19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9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01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9.png"/><Relationship Id="rId9" Type="http://schemas.openxmlformats.org/officeDocument/2006/relationships/slide" Target="slide104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image" Target="../media/image40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99.xml"/><Relationship Id="rId4" Type="http://schemas.openxmlformats.org/officeDocument/2006/relationships/image" Target="../media/image41.png"/><Relationship Id="rId9" Type="http://schemas.openxmlformats.org/officeDocument/2006/relationships/slide" Target="slide9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7.png"/><Relationship Id="rId7" Type="http://schemas.openxmlformats.org/officeDocument/2006/relationships/slide" Target="slide91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8.png"/><Relationship Id="rId4" Type="http://schemas.openxmlformats.org/officeDocument/2006/relationships/hyperlink" Target="https://commons.wikimedia.org/wiki/Category:NOR_gate_symbols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image" Target="../media/image8.png"/><Relationship Id="rId7" Type="http://schemas.openxmlformats.org/officeDocument/2006/relationships/slide" Target="slide9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9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jpeg"/><Relationship Id="rId7" Type="http://schemas.openxmlformats.org/officeDocument/2006/relationships/slide" Target="slide99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1.png"/><Relationship Id="rId4" Type="http://schemas.openxmlformats.org/officeDocument/2006/relationships/image" Target="../media/image80.jpeg"/><Relationship Id="rId9" Type="http://schemas.openxmlformats.org/officeDocument/2006/relationships/slide" Target="slide91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.png"/><Relationship Id="rId3" Type="http://schemas.openxmlformats.org/officeDocument/2006/relationships/slide" Target="slide108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91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slide" Target="slide101.xml"/><Relationship Id="rId10" Type="http://schemas.openxmlformats.org/officeDocument/2006/relationships/slide" Target="slide96.xml"/><Relationship Id="rId4" Type="http://schemas.openxmlformats.org/officeDocument/2006/relationships/slide" Target="slide97.xml"/><Relationship Id="rId9" Type="http://schemas.openxmlformats.org/officeDocument/2006/relationships/hyperlink" Target="https://liucs.net/cs101s14/n4-logic.htm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88.xml"/><Relationship Id="rId7" Type="http://schemas.openxmlformats.org/officeDocument/2006/relationships/slide" Target="slide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image" Target="../media/image13.png"/><Relationship Id="rId5" Type="http://schemas.openxmlformats.org/officeDocument/2006/relationships/slide" Target="slide8.xml"/><Relationship Id="rId10" Type="http://schemas.openxmlformats.org/officeDocument/2006/relationships/image" Target="../media/image12.png"/><Relationship Id="rId4" Type="http://schemas.openxmlformats.org/officeDocument/2006/relationships/slide" Target="slide96.xml"/><Relationship Id="rId9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96.xml"/><Relationship Id="rId4" Type="http://schemas.openxmlformats.org/officeDocument/2006/relationships/slide" Target="slide8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83.xml"/><Relationship Id="rId10" Type="http://schemas.openxmlformats.org/officeDocument/2006/relationships/slide" Target="slide2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slide" Target="slide23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5.xml"/><Relationship Id="rId4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1.png"/><Relationship Id="rId4" Type="http://schemas.openxmlformats.org/officeDocument/2006/relationships/slide" Target="slide9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8.png"/><Relationship Id="rId7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91.xml"/><Relationship Id="rId4" Type="http://schemas.openxmlformats.org/officeDocument/2006/relationships/slide" Target="slide9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96.xml"/><Relationship Id="rId7" Type="http://schemas.openxmlformats.org/officeDocument/2006/relationships/slide" Target="slide2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9.xml"/><Relationship Id="rId5" Type="http://schemas.openxmlformats.org/officeDocument/2006/relationships/slide" Target="slide83.xml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slide" Target="slide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96.xml"/><Relationship Id="rId3" Type="http://schemas.openxmlformats.org/officeDocument/2006/relationships/slide" Target="slide27.xml"/><Relationship Id="rId7" Type="http://schemas.openxmlformats.org/officeDocument/2006/relationships/slide" Target="slide23.xml"/><Relationship Id="rId12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image" Target="../media/image8.png"/><Relationship Id="rId5" Type="http://schemas.openxmlformats.org/officeDocument/2006/relationships/slide" Target="slide10.xml"/><Relationship Id="rId10" Type="http://schemas.openxmlformats.org/officeDocument/2006/relationships/slide" Target="slide22.xml"/><Relationship Id="rId4" Type="http://schemas.openxmlformats.org/officeDocument/2006/relationships/slide" Target="slide32.xml"/><Relationship Id="rId9" Type="http://schemas.openxmlformats.org/officeDocument/2006/relationships/slide" Target="slide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slide" Target="slide88.xml"/><Relationship Id="rId3" Type="http://schemas.openxmlformats.org/officeDocument/2006/relationships/image" Target="../media/image19.jpeg"/><Relationship Id="rId7" Type="http://schemas.openxmlformats.org/officeDocument/2006/relationships/slide" Target="slide96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4.xml"/><Relationship Id="rId11" Type="http://schemas.openxmlformats.org/officeDocument/2006/relationships/slide" Target="slide8.xml"/><Relationship Id="rId5" Type="http://schemas.openxmlformats.org/officeDocument/2006/relationships/image" Target="../media/image20.png"/><Relationship Id="rId10" Type="http://schemas.openxmlformats.org/officeDocument/2006/relationships/image" Target="../media/image1.png"/><Relationship Id="rId4" Type="http://schemas.openxmlformats.org/officeDocument/2006/relationships/slide" Target="slide86.xml"/><Relationship Id="rId9" Type="http://schemas.openxmlformats.org/officeDocument/2006/relationships/slide" Target="slide91.xml"/><Relationship Id="rId1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0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91.xml"/><Relationship Id="rId7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8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13" Type="http://schemas.openxmlformats.org/officeDocument/2006/relationships/slide" Target="slide96.xml"/><Relationship Id="rId3" Type="http://schemas.openxmlformats.org/officeDocument/2006/relationships/image" Target="../media/image22.png"/><Relationship Id="rId7" Type="http://schemas.openxmlformats.org/officeDocument/2006/relationships/slide" Target="slide27.xml"/><Relationship Id="rId12" Type="http://schemas.openxmlformats.org/officeDocument/2006/relationships/slide" Target="slide18.xml"/><Relationship Id="rId2" Type="http://schemas.openxmlformats.org/officeDocument/2006/relationships/notesSlide" Target="../notesSlides/notesSlide7.xml"/><Relationship Id="rId16" Type="http://schemas.openxmlformats.org/officeDocument/2006/relationships/hyperlink" Target="http://electronics.stackexchange.com/questions/125384/making-2-input-and-gate-2-input-or-gate-and-not-gate-using-only-the-sand-gat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slide" Target="slide8.xml"/><Relationship Id="rId5" Type="http://schemas.openxmlformats.org/officeDocument/2006/relationships/slide" Target="slide88.xml"/><Relationship Id="rId15" Type="http://schemas.openxmlformats.org/officeDocument/2006/relationships/image" Target="../media/image8.png"/><Relationship Id="rId10" Type="http://schemas.openxmlformats.org/officeDocument/2006/relationships/slide" Target="slide86.xml"/><Relationship Id="rId4" Type="http://schemas.openxmlformats.org/officeDocument/2006/relationships/image" Target="../media/image21.png"/><Relationship Id="rId9" Type="http://schemas.openxmlformats.org/officeDocument/2006/relationships/image" Target="../media/image1.png"/><Relationship Id="rId1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2.xml"/><Relationship Id="rId18" Type="http://schemas.openxmlformats.org/officeDocument/2006/relationships/slide" Target="slide91.xml"/><Relationship Id="rId26" Type="http://schemas.openxmlformats.org/officeDocument/2006/relationships/slide" Target="slide7.xml"/><Relationship Id="rId3" Type="http://schemas.openxmlformats.org/officeDocument/2006/relationships/slide" Target="slide87.xml"/><Relationship Id="rId21" Type="http://schemas.openxmlformats.org/officeDocument/2006/relationships/slide" Target="slide26.xml"/><Relationship Id="rId7" Type="http://schemas.openxmlformats.org/officeDocument/2006/relationships/slide" Target="slide96.xml"/><Relationship Id="rId12" Type="http://schemas.openxmlformats.org/officeDocument/2006/relationships/slide" Target="slide97.xml"/><Relationship Id="rId17" Type="http://schemas.openxmlformats.org/officeDocument/2006/relationships/slide" Target="slide108.xml"/><Relationship Id="rId25" Type="http://schemas.openxmlformats.org/officeDocument/2006/relationships/image" Target="../media/image16.png"/><Relationship Id="rId2" Type="http://schemas.openxmlformats.org/officeDocument/2006/relationships/image" Target="../media/image24.png"/><Relationship Id="rId16" Type="http://schemas.openxmlformats.org/officeDocument/2006/relationships/slide" Target="slide92.xml"/><Relationship Id="rId20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98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5.xml"/><Relationship Id="rId15" Type="http://schemas.openxmlformats.org/officeDocument/2006/relationships/slide" Target="slide94.xml"/><Relationship Id="rId23" Type="http://schemas.openxmlformats.org/officeDocument/2006/relationships/image" Target="../media/image26.png"/><Relationship Id="rId10" Type="http://schemas.openxmlformats.org/officeDocument/2006/relationships/slide" Target="slide99.xml"/><Relationship Id="rId19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4.xml"/><Relationship Id="rId22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8.xml"/><Relationship Id="rId7" Type="http://schemas.openxmlformats.org/officeDocument/2006/relationships/slide" Target="slide85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liucs.net/cs101s14/n4-logic.html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21.xml"/><Relationship Id="rId18" Type="http://schemas.openxmlformats.org/officeDocument/2006/relationships/slide" Target="slide84.xml"/><Relationship Id="rId3" Type="http://schemas.openxmlformats.org/officeDocument/2006/relationships/slide" Target="slide99.xml"/><Relationship Id="rId21" Type="http://schemas.openxmlformats.org/officeDocument/2006/relationships/slide" Target="slide11.xml"/><Relationship Id="rId7" Type="http://schemas.openxmlformats.org/officeDocument/2006/relationships/slide" Target="slide103.xml"/><Relationship Id="rId12" Type="http://schemas.openxmlformats.org/officeDocument/2006/relationships/slide" Target="slide8.xml"/><Relationship Id="rId17" Type="http://schemas.openxmlformats.org/officeDocument/2006/relationships/image" Target="../media/image28.jpeg"/><Relationship Id="rId2" Type="http://schemas.openxmlformats.org/officeDocument/2006/relationships/image" Target="../media/image18.png"/><Relationship Id="rId16" Type="http://schemas.openxmlformats.org/officeDocument/2006/relationships/slide" Target="slide18.xml"/><Relationship Id="rId20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11" Type="http://schemas.openxmlformats.org/officeDocument/2006/relationships/slide" Target="slide22.xml"/><Relationship Id="rId24" Type="http://schemas.openxmlformats.org/officeDocument/2006/relationships/image" Target="../media/image1.png"/><Relationship Id="rId5" Type="http://schemas.openxmlformats.org/officeDocument/2006/relationships/slide" Target="slide97.xml"/><Relationship Id="rId15" Type="http://schemas.openxmlformats.org/officeDocument/2006/relationships/slide" Target="slide14.xml"/><Relationship Id="rId23" Type="http://schemas.openxmlformats.org/officeDocument/2006/relationships/slide" Target="slide91.xml"/><Relationship Id="rId10" Type="http://schemas.openxmlformats.org/officeDocument/2006/relationships/slide" Target="slide92.xml"/><Relationship Id="rId19" Type="http://schemas.openxmlformats.org/officeDocument/2006/relationships/slide" Target="slide96.xml"/><Relationship Id="rId4" Type="http://schemas.openxmlformats.org/officeDocument/2006/relationships/slide" Target="slide102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5.xml"/><Relationship Id="rId22" Type="http://schemas.openxmlformats.org/officeDocument/2006/relationships/slide" Target="slide10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slide" Target="slide13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6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34.png"/><Relationship Id="rId5" Type="http://schemas.openxmlformats.org/officeDocument/2006/relationships/slide" Target="slide91.xml"/><Relationship Id="rId15" Type="http://schemas.openxmlformats.org/officeDocument/2006/relationships/slide" Target="slide26.xml"/><Relationship Id="rId10" Type="http://schemas.openxmlformats.org/officeDocument/2006/relationships/image" Target="../media/image5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slide" Target="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13" Type="http://schemas.openxmlformats.org/officeDocument/2006/relationships/image" Target="../media/image8.png"/><Relationship Id="rId18" Type="http://schemas.openxmlformats.org/officeDocument/2006/relationships/slide" Target="slide81.xml"/><Relationship Id="rId3" Type="http://schemas.openxmlformats.org/officeDocument/2006/relationships/image" Target="../media/image38.png"/><Relationship Id="rId7" Type="http://schemas.openxmlformats.org/officeDocument/2006/relationships/slide" Target="slide103.xml"/><Relationship Id="rId12" Type="http://schemas.openxmlformats.org/officeDocument/2006/relationships/slide" Target="slide96.xml"/><Relationship Id="rId17" Type="http://schemas.openxmlformats.org/officeDocument/2006/relationships/slide" Target="slide80.xml"/><Relationship Id="rId2" Type="http://schemas.openxmlformats.org/officeDocument/2006/relationships/notesSlide" Target="../notesSlides/notesSlide10.xml"/><Relationship Id="rId16" Type="http://schemas.openxmlformats.org/officeDocument/2006/relationships/slide" Target="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9.xml"/><Relationship Id="rId11" Type="http://schemas.openxmlformats.org/officeDocument/2006/relationships/slide" Target="slide20.xml"/><Relationship Id="rId5" Type="http://schemas.openxmlformats.org/officeDocument/2006/relationships/slide" Target="slide102.xml"/><Relationship Id="rId15" Type="http://schemas.openxmlformats.org/officeDocument/2006/relationships/slide" Target="slide78.xml"/><Relationship Id="rId10" Type="http://schemas.openxmlformats.org/officeDocument/2006/relationships/slide" Target="slide101.xml"/><Relationship Id="rId19" Type="http://schemas.openxmlformats.org/officeDocument/2006/relationships/slide" Target="slide82.xml"/><Relationship Id="rId4" Type="http://schemas.openxmlformats.org/officeDocument/2006/relationships/slide" Target="slide97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30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9.png"/><Relationship Id="rId9" Type="http://schemas.openxmlformats.org/officeDocument/2006/relationships/slide" Target="slide10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image" Target="../media/image40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8.xml"/><Relationship Id="rId4" Type="http://schemas.openxmlformats.org/officeDocument/2006/relationships/image" Target="../media/image41.png"/><Relationship Id="rId9" Type="http://schemas.openxmlformats.org/officeDocument/2006/relationships/slide" Target="slide9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13" Type="http://schemas.openxmlformats.org/officeDocument/2006/relationships/slide" Target="slide80.xml"/><Relationship Id="rId3" Type="http://schemas.openxmlformats.org/officeDocument/2006/relationships/slide" Target="slide36.xml"/><Relationship Id="rId7" Type="http://schemas.openxmlformats.org/officeDocument/2006/relationships/slide" Target="slide74.xml"/><Relationship Id="rId12" Type="http://schemas.openxmlformats.org/officeDocument/2006/relationships/slide" Target="slide79.xml"/><Relationship Id="rId17" Type="http://schemas.openxmlformats.org/officeDocument/2006/relationships/image" Target="../media/image1.png"/><Relationship Id="rId2" Type="http://schemas.openxmlformats.org/officeDocument/2006/relationships/slide" Target="slide35.xml"/><Relationship Id="rId16" Type="http://schemas.openxmlformats.org/officeDocument/2006/relationships/slide" Target="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11" Type="http://schemas.openxmlformats.org/officeDocument/2006/relationships/slide" Target="slide78.xml"/><Relationship Id="rId5" Type="http://schemas.openxmlformats.org/officeDocument/2006/relationships/slide" Target="slide53.xml"/><Relationship Id="rId15" Type="http://schemas.openxmlformats.org/officeDocument/2006/relationships/slide" Target="slide82.xml"/><Relationship Id="rId10" Type="http://schemas.openxmlformats.org/officeDocument/2006/relationships/slide" Target="slide77.xml"/><Relationship Id="rId4" Type="http://schemas.openxmlformats.org/officeDocument/2006/relationships/slide" Target="slide37.xml"/><Relationship Id="rId9" Type="http://schemas.openxmlformats.org/officeDocument/2006/relationships/slide" Target="slide76.xml"/><Relationship Id="rId14" Type="http://schemas.openxmlformats.org/officeDocument/2006/relationships/slide" Target="slide8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microsoft.com/office/2018/10/relationships/comments" Target="../comments/modernComment_150_A2A58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15.xml"/><Relationship Id="rId7" Type="http://schemas.openxmlformats.org/officeDocument/2006/relationships/slide" Target="slide13.xml"/><Relationship Id="rId12" Type="http://schemas.openxmlformats.org/officeDocument/2006/relationships/slide" Target="slide21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65.xml"/><Relationship Id="rId5" Type="http://schemas.openxmlformats.org/officeDocument/2006/relationships/slide" Target="slide22.xml"/><Relationship Id="rId10" Type="http://schemas.openxmlformats.org/officeDocument/2006/relationships/slide" Target="slide12.xml"/><Relationship Id="rId4" Type="http://schemas.openxmlformats.org/officeDocument/2006/relationships/slide" Target="slide16.xml"/><Relationship Id="rId9" Type="http://schemas.openxmlformats.org/officeDocument/2006/relationships/slide" Target="slide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83.xml"/><Relationship Id="rId7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23.xml"/><Relationship Id="rId4" Type="http://schemas.openxmlformats.org/officeDocument/2006/relationships/slide" Target="slide27.xml"/><Relationship Id="rId9" Type="http://schemas.openxmlformats.org/officeDocument/2006/relationships/slide" Target="slide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2.xml"/><Relationship Id="rId5" Type="http://schemas.openxmlformats.org/officeDocument/2006/relationships/slide" Target="slide19.xml"/><Relationship Id="rId10" Type="http://schemas.openxmlformats.org/officeDocument/2006/relationships/slide" Target="slide21.xml"/><Relationship Id="rId4" Type="http://schemas.openxmlformats.org/officeDocument/2006/relationships/slide" Target="slide23.xml"/><Relationship Id="rId9" Type="http://schemas.openxmlformats.org/officeDocument/2006/relationships/slide" Target="slide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101.xml"/><Relationship Id="rId7" Type="http://schemas.openxmlformats.org/officeDocument/2006/relationships/slide" Target="slide1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04.xml"/><Relationship Id="rId3" Type="http://schemas.openxmlformats.org/officeDocument/2006/relationships/slide" Target="slide92.xml"/><Relationship Id="rId7" Type="http://schemas.openxmlformats.org/officeDocument/2006/relationships/slide" Target="slide103.xml"/><Relationship Id="rId12" Type="http://schemas.openxmlformats.org/officeDocument/2006/relationships/slide" Target="slide96.xm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02.xml"/><Relationship Id="rId11" Type="http://schemas.openxmlformats.org/officeDocument/2006/relationships/slide" Target="slide94.xml"/><Relationship Id="rId5" Type="http://schemas.openxmlformats.org/officeDocument/2006/relationships/slide" Target="slide99.xml"/><Relationship Id="rId15" Type="http://schemas.openxmlformats.org/officeDocument/2006/relationships/slide" Target="slide98.xml"/><Relationship Id="rId10" Type="http://schemas.openxmlformats.org/officeDocument/2006/relationships/slide" Target="slide107.xml"/><Relationship Id="rId4" Type="http://schemas.openxmlformats.org/officeDocument/2006/relationships/slide" Target="slide95.xml"/><Relationship Id="rId9" Type="http://schemas.openxmlformats.org/officeDocument/2006/relationships/slide" Target="slide105.xml"/><Relationship Id="rId14" Type="http://schemas.openxmlformats.org/officeDocument/2006/relationships/slide" Target="slide9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image" Target="../media/image1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slide" Target="slide9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slide" Target="slide99.xml"/><Relationship Id="rId5" Type="http://schemas.openxmlformats.org/officeDocument/2006/relationships/image" Target="../media/image62.png"/><Relationship Id="rId10" Type="http://schemas.openxmlformats.org/officeDocument/2006/relationships/slide" Target="slide97.xml"/><Relationship Id="rId4" Type="http://schemas.openxmlformats.org/officeDocument/2006/relationships/image" Target="../media/image61.png"/><Relationship Id="rId9" Type="http://schemas.openxmlformats.org/officeDocument/2006/relationships/slide" Target="slide94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image" Target="../media/image16.png"/><Relationship Id="rId7" Type="http://schemas.openxmlformats.org/officeDocument/2006/relationships/image" Target="../media/image66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slide" Target="slide99.xml"/><Relationship Id="rId5" Type="http://schemas.openxmlformats.org/officeDocument/2006/relationships/image" Target="../media/image63.png"/><Relationship Id="rId10" Type="http://schemas.openxmlformats.org/officeDocument/2006/relationships/slide" Target="slide97.xml"/><Relationship Id="rId4" Type="http://schemas.openxmlformats.org/officeDocument/2006/relationships/image" Target="../media/image65.png"/><Relationship Id="rId9" Type="http://schemas.openxmlformats.org/officeDocument/2006/relationships/slide" Target="slide9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7.png"/><Relationship Id="rId7" Type="http://schemas.openxmlformats.org/officeDocument/2006/relationships/slide" Target="slide9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9.xml"/><Relationship Id="rId5" Type="http://schemas.openxmlformats.org/officeDocument/2006/relationships/slide" Target="slide97.xml"/><Relationship Id="rId4" Type="http://schemas.openxmlformats.org/officeDocument/2006/relationships/slide" Target="slide9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8.gif"/><Relationship Id="rId7" Type="http://schemas.openxmlformats.org/officeDocument/2006/relationships/slide" Target="slide91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gif"/><Relationship Id="rId4" Type="http://schemas.openxmlformats.org/officeDocument/2006/relationships/image" Target="../media/image6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01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74.jpeg"/><Relationship Id="rId17" Type="http://schemas.openxmlformats.org/officeDocument/2006/relationships/image" Target="../media/image1.png"/><Relationship Id="rId2" Type="http://schemas.openxmlformats.org/officeDocument/2006/relationships/image" Target="../media/image72.png"/><Relationship Id="rId16" Type="http://schemas.openxmlformats.org/officeDocument/2006/relationships/slide" Target="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76.png"/><Relationship Id="rId10" Type="http://schemas.openxmlformats.org/officeDocument/2006/relationships/image" Target="../media/image73.gif"/><Relationship Id="rId4" Type="http://schemas.openxmlformats.org/officeDocument/2006/relationships/image" Target="../media/image26.png"/><Relationship Id="rId9" Type="http://schemas.openxmlformats.org/officeDocument/2006/relationships/image" Target="../media/image70.gif"/><Relationship Id="rId14" Type="http://schemas.openxmlformats.org/officeDocument/2006/relationships/image" Target="../media/image7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4.xml"/><Relationship Id="rId3" Type="http://schemas.openxmlformats.org/officeDocument/2006/relationships/slide" Target="slide99.xml"/><Relationship Id="rId7" Type="http://schemas.openxmlformats.org/officeDocument/2006/relationships/slide" Target="slide103.xml"/><Relationship Id="rId12" Type="http://schemas.openxmlformats.org/officeDocument/2006/relationships/slide" Target="slide98.xml"/><Relationship Id="rId17" Type="http://schemas.openxmlformats.org/officeDocument/2006/relationships/image" Target="../media/image1.png"/><Relationship Id="rId2" Type="http://schemas.openxmlformats.org/officeDocument/2006/relationships/image" Target="../media/image18.png"/><Relationship Id="rId16" Type="http://schemas.openxmlformats.org/officeDocument/2006/relationships/slide" Target="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11" Type="http://schemas.openxmlformats.org/officeDocument/2006/relationships/slide" Target="slide107.xml"/><Relationship Id="rId5" Type="http://schemas.openxmlformats.org/officeDocument/2006/relationships/slide" Target="slide97.xml"/><Relationship Id="rId15" Type="http://schemas.openxmlformats.org/officeDocument/2006/relationships/slide" Target="slide96.xml"/><Relationship Id="rId10" Type="http://schemas.openxmlformats.org/officeDocument/2006/relationships/slide" Target="slide92.xml"/><Relationship Id="rId4" Type="http://schemas.openxmlformats.org/officeDocument/2006/relationships/slide" Target="slide102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8.jpe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.png"/><Relationship Id="rId3" Type="http://schemas.openxmlformats.org/officeDocument/2006/relationships/image" Target="../media/image19.jpeg"/><Relationship Id="rId7" Type="http://schemas.openxmlformats.org/officeDocument/2006/relationships/slide" Target="slide99.xml"/><Relationship Id="rId12" Type="http://schemas.openxmlformats.org/officeDocument/2006/relationships/slide" Target="slide9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6.xml"/><Relationship Id="rId10" Type="http://schemas.openxmlformats.org/officeDocument/2006/relationships/image" Target="../media/image8.png"/><Relationship Id="rId4" Type="http://schemas.openxmlformats.org/officeDocument/2006/relationships/image" Target="../media/image20.png"/><Relationship Id="rId9" Type="http://schemas.openxmlformats.org/officeDocument/2006/relationships/slide" Target="slide9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2.xml"/><Relationship Id="rId3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slide" Target="slide94.xml"/><Relationship Id="rId2" Type="http://schemas.openxmlformats.org/officeDocument/2006/relationships/image" Target="../media/image2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11" Type="http://schemas.openxmlformats.org/officeDocument/2006/relationships/slide" Target="slide104.xml"/><Relationship Id="rId5" Type="http://schemas.openxmlformats.org/officeDocument/2006/relationships/slide" Target="slide98.xml"/><Relationship Id="rId15" Type="http://schemas.openxmlformats.org/officeDocument/2006/relationships/slide" Target="slide91.xml"/><Relationship Id="rId10" Type="http://schemas.openxmlformats.org/officeDocument/2006/relationships/slide" Target="slide102.xml"/><Relationship Id="rId4" Type="http://schemas.openxmlformats.org/officeDocument/2006/relationships/slide" Target="slide97.xml"/><Relationship Id="rId9" Type="http://schemas.openxmlformats.org/officeDocument/2006/relationships/slide" Target="slide99.xml"/><Relationship Id="rId14" Type="http://schemas.openxmlformats.org/officeDocument/2006/relationships/slide" Target="slide1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99B9-4B02-9D7C-96FB-24127763A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ARSrc</a:t>
            </a:r>
            <a:r>
              <a:rPr lang="en-US" dirty="0"/>
              <a:t> Operand Decode v2.0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2C6B1308-4B27-BECF-15EB-8A7BE0697717}"/>
              </a:ext>
            </a:extLst>
          </p:cNvPr>
          <p:cNvSpPr/>
          <p:nvPr/>
        </p:nvSpPr>
        <p:spPr>
          <a:xfrm>
            <a:off x="9954500" y="34046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29F761-55C7-4FF4-26E0-C98E63B91E0C}"/>
              </a:ext>
            </a:extLst>
          </p:cNvPr>
          <p:cNvGrpSpPr/>
          <p:nvPr/>
        </p:nvGrpSpPr>
        <p:grpSpPr>
          <a:xfrm>
            <a:off x="6336058" y="2730476"/>
            <a:ext cx="2934639" cy="2304741"/>
            <a:chOff x="4856171" y="2730476"/>
            <a:chExt cx="2934639" cy="2304741"/>
          </a:xfrm>
        </p:grpSpPr>
        <p:pic>
          <p:nvPicPr>
            <p:cNvPr id="8" name="Picture 7" descr="A diagram of a circuit board&#10;&#10;AI-generated content may be incorrect.">
              <a:extLst>
                <a:ext uri="{FF2B5EF4-FFF2-40B4-BE49-F238E27FC236}">
                  <a16:creationId xmlns:a16="http://schemas.microsoft.com/office/drawing/2014/main" id="{BD4857BA-959F-21B0-EF5F-3AB4E08B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171" y="2730476"/>
              <a:ext cx="2934639" cy="23047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E676CF-ED0E-DC5C-FD81-5034A215201F}"/>
                </a:ext>
              </a:extLst>
            </p:cNvPr>
            <p:cNvSpPr txBox="1"/>
            <p:nvPr/>
          </p:nvSpPr>
          <p:spPr>
            <a:xfrm rot="5400000">
              <a:off x="5841726" y="3495873"/>
              <a:ext cx="9635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157: </a:t>
              </a:r>
              <a:r>
                <a:rPr lang="en-US" sz="1400" dirty="0" err="1"/>
                <a:t>ARSrc</a:t>
              </a:r>
              <a:endParaRPr lang="en-US" sz="1400" dirty="0"/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B1856A3-0411-64E4-0A75-D6071B336C5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367966" y="3376558"/>
            <a:ext cx="1586534" cy="10488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F021240-E09C-3B2B-D6E9-B7EEE9260642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8367966" y="3481442"/>
            <a:ext cx="1586534" cy="768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EABDE0-D23F-D961-1ABB-9809BBA29276}"/>
              </a:ext>
            </a:extLst>
          </p:cNvPr>
          <p:cNvSpPr txBox="1"/>
          <p:nvPr/>
        </p:nvSpPr>
        <p:spPr>
          <a:xfrm>
            <a:off x="4842960" y="1351918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Instr</a:t>
            </a:r>
            <a:r>
              <a:rPr lang="en-US" sz="1050" dirty="0"/>
              <a:t>[5],</a:t>
            </a:r>
            <a:r>
              <a:rPr lang="en-US" sz="1050" dirty="0" err="1"/>
              <a:t>Instr</a:t>
            </a:r>
            <a:r>
              <a:rPr lang="en-US" sz="1050" dirty="0"/>
              <a:t>[1]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D4102C-7135-C100-4C2B-29D3846B4379}"/>
              </a:ext>
            </a:extLst>
          </p:cNvPr>
          <p:cNvSpPr txBox="1"/>
          <p:nvPr/>
        </p:nvSpPr>
        <p:spPr>
          <a:xfrm>
            <a:off x="543431" y="2120510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3C1750-042F-1158-EB60-49F60EECC376}"/>
              </a:ext>
            </a:extLst>
          </p:cNvPr>
          <p:cNvSpPr txBox="1"/>
          <p:nvPr/>
        </p:nvSpPr>
        <p:spPr>
          <a:xfrm>
            <a:off x="4871173" y="1751178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Instr</a:t>
            </a:r>
            <a:r>
              <a:rPr lang="en-US" sz="1050" dirty="0"/>
              <a:t>[9],</a:t>
            </a:r>
            <a:r>
              <a:rPr lang="en-US" sz="1050" dirty="0" err="1"/>
              <a:t>Instr</a:t>
            </a:r>
            <a:r>
              <a:rPr lang="en-US" sz="1050" dirty="0"/>
              <a:t>[8]</a:t>
            </a:r>
          </a:p>
        </p:txBody>
      </p: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96FE8F99-1FD0-D2DC-595A-B3D7401AFC23}"/>
              </a:ext>
            </a:extLst>
          </p:cNvPr>
          <p:cNvSpPr txBox="1"/>
          <p:nvPr/>
        </p:nvSpPr>
        <p:spPr>
          <a:xfrm>
            <a:off x="5156939" y="2945070"/>
            <a:ext cx="1130181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Instr</a:t>
            </a:r>
            <a:r>
              <a:rPr lang="en-US" sz="1200" dirty="0"/>
              <a:t>[9],</a:t>
            </a:r>
            <a:r>
              <a:rPr lang="en-US" sz="1200" dirty="0" err="1"/>
              <a:t>Instr</a:t>
            </a:r>
            <a:r>
              <a:rPr lang="en-US" sz="1200" dirty="0"/>
              <a:t>[8]</a:t>
            </a:r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F00C941B-1424-4EE5-5FEE-8C4A2B6B4211}"/>
              </a:ext>
            </a:extLst>
          </p:cNvPr>
          <p:cNvSpPr txBox="1"/>
          <p:nvPr/>
        </p:nvSpPr>
        <p:spPr>
          <a:xfrm>
            <a:off x="5156939" y="3792548"/>
            <a:ext cx="1130181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Instr</a:t>
            </a:r>
            <a:r>
              <a:rPr lang="en-US" sz="1200" dirty="0"/>
              <a:t>[5],</a:t>
            </a:r>
            <a:r>
              <a:rPr lang="en-US" sz="1200" dirty="0" err="1"/>
              <a:t>Instr</a:t>
            </a:r>
            <a:r>
              <a:rPr lang="en-US" sz="1200" dirty="0"/>
              <a:t>[1]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5119F70-6ED5-BBA5-1E3E-84F64B8F9BEB}"/>
              </a:ext>
            </a:extLst>
          </p:cNvPr>
          <p:cNvCxnSpPr>
            <a:stCxn id="24" idx="3"/>
          </p:cNvCxnSpPr>
          <p:nvPr/>
        </p:nvCxnSpPr>
        <p:spPr>
          <a:xfrm flipV="1">
            <a:off x="6287120" y="2947737"/>
            <a:ext cx="661120" cy="896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E61CB31-3A53-B60B-C8EC-3D1F08FD3751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287120" y="3037403"/>
            <a:ext cx="661120" cy="950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8A478A8-5AB4-2348-9877-8FB333E4A760}"/>
              </a:ext>
            </a:extLst>
          </p:cNvPr>
          <p:cNvCxnSpPr>
            <a:stCxn id="26" idx="3"/>
          </p:cNvCxnSpPr>
          <p:nvPr/>
        </p:nvCxnSpPr>
        <p:spPr>
          <a:xfrm flipV="1">
            <a:off x="6287120" y="3782503"/>
            <a:ext cx="661120" cy="10237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65F4537-0FE2-0E4D-BE8E-5966020A158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6287120" y="3884881"/>
            <a:ext cx="678568" cy="9233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10C00A2-611C-1853-2766-EF747760FAFE}"/>
              </a:ext>
            </a:extLst>
          </p:cNvPr>
          <p:cNvSpPr txBox="1"/>
          <p:nvPr/>
        </p:nvSpPr>
        <p:spPr>
          <a:xfrm>
            <a:off x="6355694" y="4737511"/>
            <a:ext cx="320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0v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82E3944-0493-9EB8-1E27-E2F0C7FFB9E6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676616" y="4868316"/>
            <a:ext cx="524284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706211-3253-0F52-BE75-D0BF21A3FAC6}"/>
              </a:ext>
            </a:extLst>
          </p:cNvPr>
          <p:cNvGrpSpPr/>
          <p:nvPr/>
        </p:nvGrpSpPr>
        <p:grpSpPr>
          <a:xfrm>
            <a:off x="5704875" y="4601289"/>
            <a:ext cx="971741" cy="161583"/>
            <a:chOff x="1992327" y="3569991"/>
            <a:chExt cx="971741" cy="283170"/>
          </a:xfrm>
        </p:grpSpPr>
        <p:sp>
          <p:nvSpPr>
            <p:cNvPr id="12" name="TextBox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A530EECC-1A66-FDCD-BB06-11F83BE92488}"/>
                </a:ext>
              </a:extLst>
            </p:cNvPr>
            <p:cNvSpPr txBox="1"/>
            <p:nvPr/>
          </p:nvSpPr>
          <p:spPr>
            <a:xfrm>
              <a:off x="1992327" y="3569991"/>
              <a:ext cx="97174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OpCode_MAG</a:t>
              </a:r>
              <a:endParaRPr lang="en-US" sz="105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7137E3-617D-B65E-B495-2F0D67CC643D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852510-B728-5EC5-701F-DC93A8FB8781}"/>
              </a:ext>
            </a:extLst>
          </p:cNvPr>
          <p:cNvCxnSpPr/>
          <p:nvPr/>
        </p:nvCxnSpPr>
        <p:spPr>
          <a:xfrm>
            <a:off x="6671508" y="4680285"/>
            <a:ext cx="5474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9652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6">
            <a:extLst>
              <a:ext uri="{FF2B5EF4-FFF2-40B4-BE49-F238E27FC236}">
                <a16:creationId xmlns:a16="http://schemas.microsoft.com/office/drawing/2014/main" id="{D9829A52-DAB5-4D13-3908-27E54321D262}"/>
              </a:ext>
            </a:extLst>
          </p:cNvPr>
          <p:cNvSpPr/>
          <p:nvPr/>
        </p:nvSpPr>
        <p:spPr>
          <a:xfrm>
            <a:off x="10440793" y="4847260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ECD86B91-57A1-9975-53C3-132FF250C149}"/>
              </a:ext>
            </a:extLst>
          </p:cNvPr>
          <p:cNvSpPr/>
          <p:nvPr/>
        </p:nvSpPr>
        <p:spPr>
          <a:xfrm>
            <a:off x="10440793" y="5138376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242E08E-5C65-BA2D-07FA-EAB98A83B985}"/>
              </a:ext>
            </a:extLst>
          </p:cNvPr>
          <p:cNvSpPr/>
          <p:nvPr/>
        </p:nvSpPr>
        <p:spPr>
          <a:xfrm>
            <a:off x="11484876" y="3700202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79FF971-A6F8-9316-35B6-0955954C96F8}"/>
              </a:ext>
            </a:extLst>
          </p:cNvPr>
          <p:cNvSpPr/>
          <p:nvPr/>
        </p:nvSpPr>
        <p:spPr>
          <a:xfrm>
            <a:off x="2614598" y="2573410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D37BB76-9B16-59F2-7B88-B25FC16784FD}"/>
              </a:ext>
            </a:extLst>
          </p:cNvPr>
          <p:cNvSpPr/>
          <p:nvPr/>
        </p:nvSpPr>
        <p:spPr>
          <a:xfrm>
            <a:off x="5042029" y="2601550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D0C9EC9-BCA8-99CE-A56E-9FF46AC4E81B}"/>
              </a:ext>
            </a:extLst>
          </p:cNvPr>
          <p:cNvSpPr/>
          <p:nvPr/>
        </p:nvSpPr>
        <p:spPr>
          <a:xfrm>
            <a:off x="3602707" y="2341582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6BCEAFC-E809-0551-BE3E-AA6CA99B0BD4}"/>
              </a:ext>
            </a:extLst>
          </p:cNvPr>
          <p:cNvSpPr/>
          <p:nvPr/>
        </p:nvSpPr>
        <p:spPr>
          <a:xfrm>
            <a:off x="6001434" y="2329973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A8DD3-F49B-54E3-0A09-374C6350A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to Data Bus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843E60-DE9D-E21D-23B0-BD039BD01695}"/>
              </a:ext>
            </a:extLst>
          </p:cNvPr>
          <p:cNvGrpSpPr/>
          <p:nvPr/>
        </p:nvGrpSpPr>
        <p:grpSpPr>
          <a:xfrm>
            <a:off x="2531697" y="2117306"/>
            <a:ext cx="1214068" cy="872289"/>
            <a:chOff x="2688112" y="2556710"/>
            <a:chExt cx="1214068" cy="8722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BD3669-6DAF-D661-A083-CE6578825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BAE8-109D-C0E2-266C-B459FB4DEDE8}"/>
                </a:ext>
              </a:extLst>
            </p:cNvPr>
            <p:cNvSpPr txBox="1"/>
            <p:nvPr/>
          </p:nvSpPr>
          <p:spPr>
            <a:xfrm>
              <a:off x="2843741" y="2823201"/>
              <a:ext cx="9028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3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F7F6551-DE42-5B23-416C-44CC68881076}"/>
              </a:ext>
            </a:extLst>
          </p:cNvPr>
          <p:cNvGrpSpPr/>
          <p:nvPr/>
        </p:nvGrpSpPr>
        <p:grpSpPr>
          <a:xfrm>
            <a:off x="4954849" y="2117306"/>
            <a:ext cx="1214068" cy="872289"/>
            <a:chOff x="2688112" y="2556710"/>
            <a:chExt cx="1214068" cy="8722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A39573-A0D8-20C6-6037-CC194BA5E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1973E7-791E-86A5-6A5F-696B224D71B6}"/>
                </a:ext>
              </a:extLst>
            </p:cNvPr>
            <p:cNvSpPr txBox="1"/>
            <p:nvPr/>
          </p:nvSpPr>
          <p:spPr>
            <a:xfrm>
              <a:off x="2837329" y="2823201"/>
              <a:ext cx="9156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3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79CC58-0EBF-5FEA-667B-51F72C1131A6}"/>
              </a:ext>
            </a:extLst>
          </p:cNvPr>
          <p:cNvSpPr/>
          <p:nvPr/>
        </p:nvSpPr>
        <p:spPr>
          <a:xfrm rot="16200000">
            <a:off x="4469438" y="1462409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85AD33F-05AF-FE8A-9F8F-3F5DAA778705}"/>
              </a:ext>
            </a:extLst>
          </p:cNvPr>
          <p:cNvSpPr/>
          <p:nvPr/>
        </p:nvSpPr>
        <p:spPr>
          <a:xfrm rot="16200000">
            <a:off x="5319867" y="1461263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FC811F-79DD-8085-3C64-627D7CB3D76E}"/>
              </a:ext>
            </a:extLst>
          </p:cNvPr>
          <p:cNvSpPr/>
          <p:nvPr/>
        </p:nvSpPr>
        <p:spPr>
          <a:xfrm rot="16200000">
            <a:off x="2861729" y="1461263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27FE289-15A9-4E42-2AB6-56FC388F40DA}"/>
              </a:ext>
            </a:extLst>
          </p:cNvPr>
          <p:cNvCxnSpPr>
            <a:cxnSpLocks/>
            <a:stCxn id="118" idx="2"/>
            <a:endCxn id="32" idx="3"/>
          </p:cNvCxnSpPr>
          <p:nvPr/>
        </p:nvCxnSpPr>
        <p:spPr>
          <a:xfrm rot="16200000" flipH="1">
            <a:off x="3704908" y="4128124"/>
            <a:ext cx="3134153" cy="335837"/>
          </a:xfrm>
          <a:prstGeom prst="bentConnector4">
            <a:avLst>
              <a:gd name="adj1" fmla="val 36619"/>
              <a:gd name="adj2" fmla="val 22539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18B2ADA-6FBB-FCEA-9C2D-3AA3D97C11FE}"/>
              </a:ext>
            </a:extLst>
          </p:cNvPr>
          <p:cNvCxnSpPr>
            <a:cxnSpLocks/>
            <a:stCxn id="119" idx="2"/>
            <a:endCxn id="25" idx="3"/>
          </p:cNvCxnSpPr>
          <p:nvPr/>
        </p:nvCxnSpPr>
        <p:spPr>
          <a:xfrm rot="16200000" flipH="1">
            <a:off x="3025776" y="2351686"/>
            <a:ext cx="2064986" cy="2763268"/>
          </a:xfrm>
          <a:prstGeom prst="bentConnector4">
            <a:avLst>
              <a:gd name="adj1" fmla="val 64941"/>
              <a:gd name="adj2" fmla="val 10827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4949EC14-131A-BB08-4954-8042E42BA372}"/>
              </a:ext>
            </a:extLst>
          </p:cNvPr>
          <p:cNvSpPr txBox="1"/>
          <p:nvPr/>
        </p:nvSpPr>
        <p:spPr>
          <a:xfrm>
            <a:off x="915246" y="1955723"/>
            <a:ext cx="694421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Main CLK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8289DBA-A676-17B8-3272-1B8AA5708CBD}"/>
              </a:ext>
            </a:extLst>
          </p:cNvPr>
          <p:cNvCxnSpPr>
            <a:cxnSpLocks/>
            <a:stCxn id="109" idx="0"/>
            <a:endCxn id="15" idx="3"/>
          </p:cNvCxnSpPr>
          <p:nvPr/>
        </p:nvCxnSpPr>
        <p:spPr>
          <a:xfrm rot="16200000" flipV="1">
            <a:off x="2484673" y="1161510"/>
            <a:ext cx="305067" cy="2055077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3FA5FF9-2133-ED53-7B8F-6B16EDC981A0}"/>
              </a:ext>
            </a:extLst>
          </p:cNvPr>
          <p:cNvCxnSpPr>
            <a:cxnSpLocks/>
            <a:stCxn id="108" idx="0"/>
            <a:endCxn id="15" idx="3"/>
          </p:cNvCxnSpPr>
          <p:nvPr/>
        </p:nvCxnSpPr>
        <p:spPr>
          <a:xfrm rot="16200000" flipV="1">
            <a:off x="3689840" y="-43658"/>
            <a:ext cx="293458" cy="4453804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621A23D-9AB9-09E4-85D3-AD7356DCE19A}"/>
              </a:ext>
            </a:extLst>
          </p:cNvPr>
          <p:cNvSpPr/>
          <p:nvPr/>
        </p:nvSpPr>
        <p:spPr>
          <a:xfrm rot="16200000">
            <a:off x="2916486" y="2534488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F68D965-9E47-689F-1F37-265501406313}"/>
              </a:ext>
            </a:extLst>
          </p:cNvPr>
          <p:cNvSpPr/>
          <p:nvPr/>
        </p:nvSpPr>
        <p:spPr>
          <a:xfrm rot="16200000">
            <a:off x="5402797" y="2534489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23C1E-9BC7-462E-10B0-158B5205504F}"/>
              </a:ext>
            </a:extLst>
          </p:cNvPr>
          <p:cNvSpPr/>
          <p:nvPr/>
        </p:nvSpPr>
        <p:spPr>
          <a:xfrm>
            <a:off x="2595610" y="1448614"/>
            <a:ext cx="3972637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22" name="Trapezoid 21">
            <a:extLst>
              <a:ext uri="{FF2B5EF4-FFF2-40B4-BE49-F238E27FC236}">
                <a16:creationId xmlns:a16="http://schemas.microsoft.com/office/drawing/2014/main" id="{BFE989F5-91E9-9E21-5F15-9356769E516E}"/>
              </a:ext>
            </a:extLst>
          </p:cNvPr>
          <p:cNvSpPr/>
          <p:nvPr/>
        </p:nvSpPr>
        <p:spPr>
          <a:xfrm rot="5400000">
            <a:off x="2292683" y="5122287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CD4053 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22E6B8-166C-A3EA-12BC-1BAE33873DE0}"/>
              </a:ext>
            </a:extLst>
          </p:cNvPr>
          <p:cNvSpPr txBox="1"/>
          <p:nvPr/>
        </p:nvSpPr>
        <p:spPr>
          <a:xfrm>
            <a:off x="2527598" y="4947146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4C1784-6736-A121-2086-27E18BAD5E90}"/>
              </a:ext>
            </a:extLst>
          </p:cNvPr>
          <p:cNvSpPr txBox="1"/>
          <p:nvPr/>
        </p:nvSpPr>
        <p:spPr>
          <a:xfrm>
            <a:off x="2527598" y="5348930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1</a:t>
            </a:r>
          </a:p>
        </p:txBody>
      </p:sp>
      <p:sp>
        <p:nvSpPr>
          <p:cNvPr id="25" name="TextBox 24">
            <a:hlinkClick r:id="rId5" action="ppaction://hlinksldjump"/>
            <a:extLst>
              <a:ext uri="{FF2B5EF4-FFF2-40B4-BE49-F238E27FC236}">
                <a16:creationId xmlns:a16="http://schemas.microsoft.com/office/drawing/2014/main" id="{E1E7213D-698D-ED24-5668-6634E5B4B141}"/>
              </a:ext>
            </a:extLst>
          </p:cNvPr>
          <p:cNvSpPr txBox="1"/>
          <p:nvPr/>
        </p:nvSpPr>
        <p:spPr>
          <a:xfrm>
            <a:off x="4658920" y="4685021"/>
            <a:ext cx="780983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050" dirty="0" err="1"/>
              <a:t>Addr</a:t>
            </a:r>
            <a:r>
              <a:rPr lang="en-US" sz="1050" dirty="0"/>
              <a:t> Hi OE</a:t>
            </a:r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D31EF695-FC1B-083F-BB0A-427EABC64967}"/>
              </a:ext>
            </a:extLst>
          </p:cNvPr>
          <p:cNvSpPr/>
          <p:nvPr/>
        </p:nvSpPr>
        <p:spPr>
          <a:xfrm rot="5400000">
            <a:off x="3677598" y="5683758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CD4053 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F5E965-D61C-123D-4B21-BE8C00E00B02}"/>
              </a:ext>
            </a:extLst>
          </p:cNvPr>
          <p:cNvSpPr txBox="1"/>
          <p:nvPr/>
        </p:nvSpPr>
        <p:spPr>
          <a:xfrm>
            <a:off x="3918529" y="5508617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B1BF4A-9F4D-2C83-BA85-791C6392340D}"/>
              </a:ext>
            </a:extLst>
          </p:cNvPr>
          <p:cNvSpPr txBox="1"/>
          <p:nvPr/>
        </p:nvSpPr>
        <p:spPr>
          <a:xfrm>
            <a:off x="3918529" y="5910401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1</a:t>
            </a:r>
          </a:p>
        </p:txBody>
      </p:sp>
      <p:sp>
        <p:nvSpPr>
          <p:cNvPr id="29" name="Trapezoid 28">
            <a:extLst>
              <a:ext uri="{FF2B5EF4-FFF2-40B4-BE49-F238E27FC236}">
                <a16:creationId xmlns:a16="http://schemas.microsoft.com/office/drawing/2014/main" id="{370D7E18-523F-F4B4-B6D4-0342808648C5}"/>
              </a:ext>
            </a:extLst>
          </p:cNvPr>
          <p:cNvSpPr/>
          <p:nvPr/>
        </p:nvSpPr>
        <p:spPr>
          <a:xfrm rot="5400000">
            <a:off x="3677598" y="458645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CD4053 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5CD7CA-D643-89CB-44D2-116AB3847A4F}"/>
              </a:ext>
            </a:extLst>
          </p:cNvPr>
          <p:cNvSpPr txBox="1"/>
          <p:nvPr/>
        </p:nvSpPr>
        <p:spPr>
          <a:xfrm>
            <a:off x="3918529" y="4411310"/>
            <a:ext cx="187179" cy="2540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3C1E78-D024-90E2-B756-119E84F17CA0}"/>
              </a:ext>
            </a:extLst>
          </p:cNvPr>
          <p:cNvSpPr txBox="1"/>
          <p:nvPr/>
        </p:nvSpPr>
        <p:spPr>
          <a:xfrm>
            <a:off x="3918529" y="4813094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1</a:t>
            </a:r>
          </a:p>
        </p:txBody>
      </p: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C3373A84-721D-F1A4-049E-AEE3C0C6087A}"/>
              </a:ext>
            </a:extLst>
          </p:cNvPr>
          <p:cNvSpPr txBox="1"/>
          <p:nvPr/>
        </p:nvSpPr>
        <p:spPr>
          <a:xfrm>
            <a:off x="4646096" y="5782328"/>
            <a:ext cx="793807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050" dirty="0" err="1"/>
              <a:t>Addr</a:t>
            </a:r>
            <a:r>
              <a:rPr lang="en-US" sz="1050" dirty="0"/>
              <a:t> Lo OE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C0D65C-D631-4EB0-D80B-F11544659646}"/>
              </a:ext>
            </a:extLst>
          </p:cNvPr>
          <p:cNvCxnSpPr>
            <a:stCxn id="29" idx="0"/>
            <a:endCxn id="25" idx="1"/>
          </p:cNvCxnSpPr>
          <p:nvPr/>
        </p:nvCxnSpPr>
        <p:spPr>
          <a:xfrm flipV="1">
            <a:off x="4279171" y="4765813"/>
            <a:ext cx="379749" cy="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F933EB-425A-5976-1D75-6D1329E581AF}"/>
              </a:ext>
            </a:extLst>
          </p:cNvPr>
          <p:cNvCxnSpPr>
            <a:cxnSpLocks/>
            <a:stCxn id="26" idx="0"/>
            <a:endCxn id="32" idx="1"/>
          </p:cNvCxnSpPr>
          <p:nvPr/>
        </p:nvCxnSpPr>
        <p:spPr>
          <a:xfrm flipV="1">
            <a:off x="4279171" y="5863120"/>
            <a:ext cx="366925" cy="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D06FD7D-1C8C-2D3E-9F65-7A2DE67100C0}"/>
              </a:ext>
            </a:extLst>
          </p:cNvPr>
          <p:cNvCxnSpPr>
            <a:stCxn id="22" idx="0"/>
            <a:endCxn id="29" idx="3"/>
          </p:cNvCxnSpPr>
          <p:nvPr/>
        </p:nvCxnSpPr>
        <p:spPr>
          <a:xfrm flipV="1">
            <a:off x="2894256" y="5142222"/>
            <a:ext cx="1201706" cy="1632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84E6C3F-C80C-00FD-EE8D-46793A596256}"/>
              </a:ext>
            </a:extLst>
          </p:cNvPr>
          <p:cNvCxnSpPr>
            <a:cxnSpLocks/>
            <a:stCxn id="22" idx="0"/>
            <a:endCxn id="26" idx="1"/>
          </p:cNvCxnSpPr>
          <p:nvPr/>
        </p:nvCxnSpPr>
        <p:spPr>
          <a:xfrm>
            <a:off x="2894256" y="5305496"/>
            <a:ext cx="1201706" cy="1889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hlinkClick r:id="rId6" action="ppaction://hlinksldjump"/>
            <a:extLst>
              <a:ext uri="{FF2B5EF4-FFF2-40B4-BE49-F238E27FC236}">
                <a16:creationId xmlns:a16="http://schemas.microsoft.com/office/drawing/2014/main" id="{94D6D547-770D-4CC7-698F-CDF661ACDAF8}"/>
              </a:ext>
            </a:extLst>
          </p:cNvPr>
          <p:cNvSpPr/>
          <p:nvPr/>
        </p:nvSpPr>
        <p:spPr>
          <a:xfrm>
            <a:off x="693269" y="4983925"/>
            <a:ext cx="11902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22: AB2DB H/L</a:t>
            </a:r>
          </a:p>
        </p:txBody>
      </p: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93632A89-B5E1-7583-D91C-5344339D091C}"/>
              </a:ext>
            </a:extLst>
          </p:cNvPr>
          <p:cNvSpPr/>
          <p:nvPr/>
        </p:nvSpPr>
        <p:spPr>
          <a:xfrm>
            <a:off x="1503499" y="5946786"/>
            <a:ext cx="11902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21: AB2DB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BB6C749-6B1D-5A05-3A59-C416C9ACAFBA}"/>
              </a:ext>
            </a:extLst>
          </p:cNvPr>
          <p:cNvCxnSpPr>
            <a:cxnSpLocks/>
            <a:stCxn id="45" idx="3"/>
            <a:endCxn id="28" idx="1"/>
          </p:cNvCxnSpPr>
          <p:nvPr/>
        </p:nvCxnSpPr>
        <p:spPr>
          <a:xfrm flipV="1">
            <a:off x="2693784" y="6037423"/>
            <a:ext cx="1224745" cy="8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847AE2EC-6373-771C-16B1-4FA0E44C1E53}"/>
              </a:ext>
            </a:extLst>
          </p:cNvPr>
          <p:cNvCxnSpPr>
            <a:cxnSpLocks/>
            <a:stCxn id="45" idx="3"/>
            <a:endCxn id="30" idx="1"/>
          </p:cNvCxnSpPr>
          <p:nvPr/>
        </p:nvCxnSpPr>
        <p:spPr>
          <a:xfrm flipV="1">
            <a:off x="2693784" y="4538332"/>
            <a:ext cx="1224745" cy="14998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AF7A036-F1A3-14FD-9E23-F4F9608A8600}"/>
              </a:ext>
            </a:extLst>
          </p:cNvPr>
          <p:cNvSpPr txBox="1"/>
          <p:nvPr/>
        </p:nvSpPr>
        <p:spPr>
          <a:xfrm>
            <a:off x="3621042" y="4816374"/>
            <a:ext cx="91711" cy="2540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3E81D82-3402-BA8F-45A9-9A0DF2890157}"/>
              </a:ext>
            </a:extLst>
          </p:cNvPr>
          <p:cNvCxnSpPr>
            <a:cxnSpLocks/>
            <a:stCxn id="53" idx="3"/>
            <a:endCxn id="31" idx="1"/>
          </p:cNvCxnSpPr>
          <p:nvPr/>
        </p:nvCxnSpPr>
        <p:spPr>
          <a:xfrm flipV="1">
            <a:off x="3712753" y="4940116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FD77180-E056-7AEC-78AE-344D219DE339}"/>
              </a:ext>
            </a:extLst>
          </p:cNvPr>
          <p:cNvSpPr txBox="1"/>
          <p:nvPr/>
        </p:nvSpPr>
        <p:spPr>
          <a:xfrm>
            <a:off x="3598984" y="5510199"/>
            <a:ext cx="91711" cy="2540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DE6A07B-9D7A-6D59-3D0C-FAADCB992D47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3690695" y="5633941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4F68959-0AB2-2557-108A-AF0DE2836439}"/>
              </a:ext>
            </a:extLst>
          </p:cNvPr>
          <p:cNvCxnSpPr>
            <a:cxnSpLocks/>
            <a:stCxn id="44" idx="3"/>
            <a:endCxn id="23" idx="1"/>
          </p:cNvCxnSpPr>
          <p:nvPr/>
        </p:nvCxnSpPr>
        <p:spPr>
          <a:xfrm flipV="1">
            <a:off x="1883554" y="5074168"/>
            <a:ext cx="644044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851CB85-3B56-73E1-3354-A5D891101FBB}"/>
              </a:ext>
            </a:extLst>
          </p:cNvPr>
          <p:cNvGrpSpPr/>
          <p:nvPr/>
        </p:nvGrpSpPr>
        <p:grpSpPr>
          <a:xfrm>
            <a:off x="559152" y="4460099"/>
            <a:ext cx="1197764" cy="161583"/>
            <a:chOff x="5292243" y="4304787"/>
            <a:chExt cx="1197764" cy="161584"/>
          </a:xfrm>
        </p:grpSpPr>
        <p:sp>
          <p:nvSpPr>
            <p:cNvPr id="68" name="TextBox 67">
              <a:hlinkClick r:id="rId7" action="ppaction://hlinksldjump"/>
              <a:extLst>
                <a:ext uri="{FF2B5EF4-FFF2-40B4-BE49-F238E27FC236}">
                  <a16:creationId xmlns:a16="http://schemas.microsoft.com/office/drawing/2014/main" id="{CDDB246B-E091-4727-6146-93A0904115A7}"/>
                </a:ext>
              </a:extLst>
            </p:cNvPr>
            <p:cNvSpPr txBox="1"/>
            <p:nvPr/>
          </p:nvSpPr>
          <p:spPr>
            <a:xfrm>
              <a:off x="5292243" y="4304787"/>
              <a:ext cx="1197764" cy="1615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Opcode_MAA_JSR</a:t>
              </a:r>
              <a:endParaRPr lang="en-US" sz="1050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2C40801-3CA3-EBCA-D32F-0F89FF82649E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ED6A3C3B-C884-D340-D1DE-835943FBAFEE}"/>
              </a:ext>
            </a:extLst>
          </p:cNvPr>
          <p:cNvCxnSpPr>
            <a:cxnSpLocks/>
            <a:stCxn id="68" idx="3"/>
            <a:endCxn id="22" idx="1"/>
          </p:cNvCxnSpPr>
          <p:nvPr/>
        </p:nvCxnSpPr>
        <p:spPr>
          <a:xfrm>
            <a:off x="1756916" y="4540891"/>
            <a:ext cx="954131" cy="3920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hlinkClick r:id="rId8" action="ppaction://hlinksldjump"/>
            <a:extLst>
              <a:ext uri="{FF2B5EF4-FFF2-40B4-BE49-F238E27FC236}">
                <a16:creationId xmlns:a16="http://schemas.microsoft.com/office/drawing/2014/main" id="{6DB00B6C-38F7-9AA6-A048-8242F26BBBF9}"/>
              </a:ext>
            </a:extLst>
          </p:cNvPr>
          <p:cNvSpPr txBox="1"/>
          <p:nvPr/>
        </p:nvSpPr>
        <p:spPr>
          <a:xfrm>
            <a:off x="812283" y="5397620"/>
            <a:ext cx="1069524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AR H/L (</a:t>
            </a:r>
            <a:r>
              <a:rPr lang="en-US" sz="1050" dirty="0" err="1"/>
              <a:t>Instr</a:t>
            </a:r>
            <a:r>
              <a:rPr lang="en-US" sz="1050" dirty="0"/>
              <a:t>[5])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9D77BB2-1DF4-B46C-CA61-03463483C508}"/>
              </a:ext>
            </a:extLst>
          </p:cNvPr>
          <p:cNvCxnSpPr>
            <a:cxnSpLocks/>
            <a:stCxn id="75" idx="3"/>
            <a:endCxn id="24" idx="1"/>
          </p:cNvCxnSpPr>
          <p:nvPr/>
        </p:nvCxnSpPr>
        <p:spPr>
          <a:xfrm flipV="1">
            <a:off x="1881807" y="5475952"/>
            <a:ext cx="645791" cy="2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A circuit board with numbers and letters&#10;&#10;AI-generated content may be incorrect.">
            <a:extLst>
              <a:ext uri="{FF2B5EF4-FFF2-40B4-BE49-F238E27FC236}">
                <a16:creationId xmlns:a16="http://schemas.microsoft.com/office/drawing/2014/main" id="{5822723D-3E79-869F-9A92-D35BB11FEC8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7826"/>
          <a:stretch>
            <a:fillRect/>
          </a:stretch>
        </p:blipFill>
        <p:spPr>
          <a:xfrm>
            <a:off x="7379877" y="2728965"/>
            <a:ext cx="4285536" cy="27936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4E073F-6F20-61C1-D989-69C393FBC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6" r="27172"/>
          <a:stretch>
            <a:fillRect/>
          </a:stretch>
        </p:blipFill>
        <p:spPr bwMode="auto">
          <a:xfrm>
            <a:off x="9084736" y="3827619"/>
            <a:ext cx="1077905" cy="11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313A5BE8-05A5-713B-0FB2-297D913F40B9}"/>
              </a:ext>
            </a:extLst>
          </p:cNvPr>
          <p:cNvGrpSpPr/>
          <p:nvPr/>
        </p:nvGrpSpPr>
        <p:grpSpPr>
          <a:xfrm>
            <a:off x="8042776" y="5081988"/>
            <a:ext cx="447814" cy="261610"/>
            <a:chOff x="8473855" y="5940429"/>
            <a:chExt cx="447814" cy="26161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A6541E0-E3B9-DCA7-EB5B-5C273CA26413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803C204-D21A-17F6-D725-349254961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028ED06-9F38-CCE9-FEF7-B0EEC3DBB942}"/>
              </a:ext>
            </a:extLst>
          </p:cNvPr>
          <p:cNvCxnSpPr>
            <a:cxnSpLocks/>
          </p:cNvCxnSpPr>
          <p:nvPr/>
        </p:nvCxnSpPr>
        <p:spPr>
          <a:xfrm flipV="1">
            <a:off x="3843095" y="5786341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239E1A2-A87F-62B4-DAF4-E42C06D3BD85}"/>
              </a:ext>
            </a:extLst>
          </p:cNvPr>
          <p:cNvCxnSpPr>
            <a:cxnSpLocks/>
          </p:cNvCxnSpPr>
          <p:nvPr/>
        </p:nvCxnSpPr>
        <p:spPr>
          <a:xfrm flipV="1">
            <a:off x="3995495" y="5938741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6546CA9-A5A3-5D7D-E792-9B8F2AA39C17}"/>
              </a:ext>
            </a:extLst>
          </p:cNvPr>
          <p:cNvGrpSpPr/>
          <p:nvPr/>
        </p:nvGrpSpPr>
        <p:grpSpPr>
          <a:xfrm>
            <a:off x="8042776" y="4782312"/>
            <a:ext cx="447814" cy="261610"/>
            <a:chOff x="8473855" y="5940429"/>
            <a:chExt cx="447814" cy="26161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FFA9D9D-2B3F-4B0C-32C5-FE19852D6012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CAC79C5-7422-E350-8892-9C3C27BE2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8955794-6BEA-2D85-85B1-4BC4CEE7F02B}"/>
              </a:ext>
            </a:extLst>
          </p:cNvPr>
          <p:cNvGrpSpPr/>
          <p:nvPr/>
        </p:nvGrpSpPr>
        <p:grpSpPr>
          <a:xfrm>
            <a:off x="8042776" y="4482637"/>
            <a:ext cx="447814" cy="261610"/>
            <a:chOff x="8473855" y="5940429"/>
            <a:chExt cx="447814" cy="26161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0C75CDC-63FE-1B81-811D-69A42BA9C2C7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F63CF329-7CB2-C9A3-F741-E4DBB711C7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E45023-7764-A5B4-216F-E5F2E03E5EBE}"/>
              </a:ext>
            </a:extLst>
          </p:cNvPr>
          <p:cNvGrpSpPr/>
          <p:nvPr/>
        </p:nvGrpSpPr>
        <p:grpSpPr>
          <a:xfrm flipH="1">
            <a:off x="10828357" y="3043278"/>
            <a:ext cx="447814" cy="261610"/>
            <a:chOff x="8473855" y="5940429"/>
            <a:chExt cx="447814" cy="261610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FD10B74-71BB-237C-4440-5CBAEAF662C5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5v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6F7278D-C0F9-204A-3DE5-BCDA4E3A6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2FE7324-D148-91D4-B076-397E69C69CF5}"/>
              </a:ext>
            </a:extLst>
          </p:cNvPr>
          <p:cNvGrpSpPr/>
          <p:nvPr/>
        </p:nvGrpSpPr>
        <p:grpSpPr>
          <a:xfrm>
            <a:off x="10740824" y="4538328"/>
            <a:ext cx="924086" cy="138499"/>
            <a:chOff x="5355775" y="4302229"/>
            <a:chExt cx="1073871" cy="138500"/>
          </a:xfrm>
        </p:grpSpPr>
        <p:sp>
          <p:nvSpPr>
            <p:cNvPr id="1024" name="TextBox 1023">
              <a:hlinkClick r:id="rId7" action="ppaction://hlinksldjump"/>
              <a:extLst>
                <a:ext uri="{FF2B5EF4-FFF2-40B4-BE49-F238E27FC236}">
                  <a16:creationId xmlns:a16="http://schemas.microsoft.com/office/drawing/2014/main" id="{ADBF0D84-71AA-A6FE-D56B-E20F34E6F73C}"/>
                </a:ext>
              </a:extLst>
            </p:cNvPr>
            <p:cNvSpPr txBox="1"/>
            <p:nvPr/>
          </p:nvSpPr>
          <p:spPr>
            <a:xfrm>
              <a:off x="5363720" y="4302229"/>
              <a:ext cx="1065926" cy="1385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 err="1"/>
                <a:t>Opcode_MAA_JSR</a:t>
              </a:r>
              <a:endParaRPr lang="en-US" sz="900" dirty="0"/>
            </a:p>
          </p:txBody>
        </p: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B38B3ACD-02D4-FB82-7A52-2F528BBFFCCF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7394840B-03C8-9481-3D44-66218EE250E7}"/>
              </a:ext>
            </a:extLst>
          </p:cNvPr>
          <p:cNvCxnSpPr>
            <a:cxnSpLocks/>
          </p:cNvCxnSpPr>
          <p:nvPr/>
        </p:nvCxnSpPr>
        <p:spPr>
          <a:xfrm flipH="1" flipV="1">
            <a:off x="10533549" y="4621681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ctor: Elbow 1031">
            <a:extLst>
              <a:ext uri="{FF2B5EF4-FFF2-40B4-BE49-F238E27FC236}">
                <a16:creationId xmlns:a16="http://schemas.microsoft.com/office/drawing/2014/main" id="{90D8887B-03EB-F19E-5A9D-908D302075D9}"/>
              </a:ext>
            </a:extLst>
          </p:cNvPr>
          <p:cNvCxnSpPr>
            <a:stCxn id="1029" idx="3"/>
            <a:endCxn id="1027" idx="3"/>
          </p:cNvCxnSpPr>
          <p:nvPr/>
        </p:nvCxnSpPr>
        <p:spPr>
          <a:xfrm flipH="1">
            <a:off x="10564866" y="3763911"/>
            <a:ext cx="1044083" cy="1147058"/>
          </a:xfrm>
          <a:prstGeom prst="bentConnector3">
            <a:avLst>
              <a:gd name="adj1" fmla="val -21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ctor: Elbow 1032">
            <a:extLst>
              <a:ext uri="{FF2B5EF4-FFF2-40B4-BE49-F238E27FC236}">
                <a16:creationId xmlns:a16="http://schemas.microsoft.com/office/drawing/2014/main" id="{2DD119B2-A7D0-D9DB-2180-F0B5DA61DE10}"/>
              </a:ext>
            </a:extLst>
          </p:cNvPr>
          <p:cNvCxnSpPr>
            <a:cxnSpLocks/>
            <a:stCxn id="1029" idx="3"/>
            <a:endCxn id="1028" idx="3"/>
          </p:cNvCxnSpPr>
          <p:nvPr/>
        </p:nvCxnSpPr>
        <p:spPr>
          <a:xfrm flipH="1">
            <a:off x="10564866" y="3763911"/>
            <a:ext cx="1044083" cy="1438174"/>
          </a:xfrm>
          <a:prstGeom prst="bentConnector3">
            <a:avLst>
              <a:gd name="adj1" fmla="val -21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30E46897-1FF3-B31E-546B-E97112B71CB0}"/>
              </a:ext>
            </a:extLst>
          </p:cNvPr>
          <p:cNvCxnSpPr>
            <a:cxnSpLocks/>
          </p:cNvCxnSpPr>
          <p:nvPr/>
        </p:nvCxnSpPr>
        <p:spPr>
          <a:xfrm flipH="1" flipV="1">
            <a:off x="10593660" y="4095736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4C6CC033-CF2F-FEAA-A16C-F3A8CBE7E18C}"/>
              </a:ext>
            </a:extLst>
          </p:cNvPr>
          <p:cNvCxnSpPr>
            <a:cxnSpLocks/>
          </p:cNvCxnSpPr>
          <p:nvPr/>
        </p:nvCxnSpPr>
        <p:spPr>
          <a:xfrm flipH="1" flipV="1">
            <a:off x="10616906" y="4351295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Rectangle 1037">
            <a:hlinkClick r:id="rId6" action="ppaction://hlinksldjump"/>
            <a:extLst>
              <a:ext uri="{FF2B5EF4-FFF2-40B4-BE49-F238E27FC236}">
                <a16:creationId xmlns:a16="http://schemas.microsoft.com/office/drawing/2014/main" id="{AA434D35-3DB3-F57F-DA72-DFE5EED9A720}"/>
              </a:ext>
            </a:extLst>
          </p:cNvPr>
          <p:cNvSpPr/>
          <p:nvPr/>
        </p:nvSpPr>
        <p:spPr>
          <a:xfrm>
            <a:off x="10740824" y="4286689"/>
            <a:ext cx="917249" cy="1384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900" dirty="0"/>
              <a:t>µC 22: AB2DB H/L</a:t>
            </a:r>
          </a:p>
        </p:txBody>
      </p:sp>
      <p:sp>
        <p:nvSpPr>
          <p:cNvPr id="1041" name="TextBox 1040">
            <a:hlinkClick r:id="rId8" action="ppaction://hlinksldjump"/>
            <a:extLst>
              <a:ext uri="{FF2B5EF4-FFF2-40B4-BE49-F238E27FC236}">
                <a16:creationId xmlns:a16="http://schemas.microsoft.com/office/drawing/2014/main" id="{26170D41-AF0F-EA39-8307-80D1B538BCB6}"/>
              </a:ext>
            </a:extLst>
          </p:cNvPr>
          <p:cNvSpPr txBox="1"/>
          <p:nvPr/>
        </p:nvSpPr>
        <p:spPr>
          <a:xfrm>
            <a:off x="10740824" y="4019660"/>
            <a:ext cx="844783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/>
              <a:t>AR H/L (</a:t>
            </a:r>
            <a:r>
              <a:rPr lang="en-US" sz="1000" dirty="0" err="1"/>
              <a:t>Instr</a:t>
            </a:r>
            <a:r>
              <a:rPr lang="en-US" sz="1000" dirty="0"/>
              <a:t>[5])</a:t>
            </a:r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C20B7190-6479-D4B8-64E5-127E894148A4}"/>
              </a:ext>
            </a:extLst>
          </p:cNvPr>
          <p:cNvGrpSpPr/>
          <p:nvPr/>
        </p:nvGrpSpPr>
        <p:grpSpPr>
          <a:xfrm>
            <a:off x="8042776" y="3351445"/>
            <a:ext cx="447814" cy="261610"/>
            <a:chOff x="8473855" y="5940429"/>
            <a:chExt cx="447814" cy="261610"/>
          </a:xfrm>
        </p:grpSpPr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59B58DB2-A545-FF27-73D0-48893AF7FE11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1044" name="Straight Arrow Connector 1043">
              <a:extLst>
                <a:ext uri="{FF2B5EF4-FFF2-40B4-BE49-F238E27FC236}">
                  <a16:creationId xmlns:a16="http://schemas.microsoft.com/office/drawing/2014/main" id="{0CADCAA3-A541-F163-F45B-9564E9AFA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6" name="Picture 104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336314E4-BB43-999A-0209-E3D758C4D6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0797" y="121859"/>
            <a:ext cx="3947166" cy="909080"/>
          </a:xfrm>
          <a:prstGeom prst="rect">
            <a:avLst/>
          </a:prstGeom>
        </p:spPr>
      </p:pic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EF6ECE32-470C-887D-699A-91F019732C55}"/>
              </a:ext>
            </a:extLst>
          </p:cNvPr>
          <p:cNvGrpSpPr/>
          <p:nvPr/>
        </p:nvGrpSpPr>
        <p:grpSpPr>
          <a:xfrm>
            <a:off x="8042776" y="3630178"/>
            <a:ext cx="447814" cy="261610"/>
            <a:chOff x="8473855" y="5940429"/>
            <a:chExt cx="447814" cy="261610"/>
          </a:xfrm>
        </p:grpSpPr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AF1F01D3-F605-2DCC-DD73-8A5867F1B9AA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1049" name="Straight Arrow Connector 1048">
              <a:extLst>
                <a:ext uri="{FF2B5EF4-FFF2-40B4-BE49-F238E27FC236}">
                  <a16:creationId xmlns:a16="http://schemas.microsoft.com/office/drawing/2014/main" id="{EF840258-F433-0BD0-A80E-F267F9C0B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0" name="TextBox 1049">
            <a:hlinkClick r:id="rId5" action="ppaction://hlinksldjump"/>
            <a:extLst>
              <a:ext uri="{FF2B5EF4-FFF2-40B4-BE49-F238E27FC236}">
                <a16:creationId xmlns:a16="http://schemas.microsoft.com/office/drawing/2014/main" id="{EE15BA3C-5B83-D887-5BC8-EC2A75183AF6}"/>
              </a:ext>
            </a:extLst>
          </p:cNvPr>
          <p:cNvSpPr txBox="1"/>
          <p:nvPr/>
        </p:nvSpPr>
        <p:spPr>
          <a:xfrm>
            <a:off x="8191388" y="3971881"/>
            <a:ext cx="615196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err="1"/>
              <a:t>Addr</a:t>
            </a:r>
            <a:r>
              <a:rPr lang="en-US" sz="1000" dirty="0"/>
              <a:t> Hi OE</a:t>
            </a:r>
          </a:p>
        </p:txBody>
      </p:sp>
      <p:sp>
        <p:nvSpPr>
          <p:cNvPr id="1051" name="TextBox 1050">
            <a:hlinkClick r:id="rId5" action="ppaction://hlinksldjump"/>
            <a:extLst>
              <a:ext uri="{FF2B5EF4-FFF2-40B4-BE49-F238E27FC236}">
                <a16:creationId xmlns:a16="http://schemas.microsoft.com/office/drawing/2014/main" id="{496E20D0-7F0C-74D8-0D39-5F6DD827DAE8}"/>
              </a:ext>
            </a:extLst>
          </p:cNvPr>
          <p:cNvSpPr txBox="1"/>
          <p:nvPr/>
        </p:nvSpPr>
        <p:spPr>
          <a:xfrm>
            <a:off x="11075926" y="3389828"/>
            <a:ext cx="580287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000" dirty="0" err="1"/>
              <a:t>Addr</a:t>
            </a:r>
            <a:r>
              <a:rPr lang="en-US" sz="1000" dirty="0"/>
              <a:t> Lo OE</a:t>
            </a:r>
          </a:p>
        </p:txBody>
      </p:sp>
      <p:sp>
        <p:nvSpPr>
          <p:cNvPr id="1052" name="Rectangle 1051">
            <a:hlinkClick r:id="rId6" action="ppaction://hlinksldjump"/>
            <a:extLst>
              <a:ext uri="{FF2B5EF4-FFF2-40B4-BE49-F238E27FC236}">
                <a16:creationId xmlns:a16="http://schemas.microsoft.com/office/drawing/2014/main" id="{3B500137-1A0A-FE98-8941-F4072094815E}"/>
              </a:ext>
            </a:extLst>
          </p:cNvPr>
          <p:cNvSpPr/>
          <p:nvPr/>
        </p:nvSpPr>
        <p:spPr>
          <a:xfrm>
            <a:off x="7747846" y="4232821"/>
            <a:ext cx="79854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µC 21: AB2DB</a:t>
            </a:r>
          </a:p>
        </p:txBody>
      </p:sp>
      <p:sp>
        <p:nvSpPr>
          <p:cNvPr id="1053" name="Rectangle 1052">
            <a:hlinkClick r:id="rId6" action="ppaction://hlinksldjump"/>
            <a:extLst>
              <a:ext uri="{FF2B5EF4-FFF2-40B4-BE49-F238E27FC236}">
                <a16:creationId xmlns:a16="http://schemas.microsoft.com/office/drawing/2014/main" id="{F7176BAC-6098-8B92-3F6D-58D44BF70B50}"/>
              </a:ext>
            </a:extLst>
          </p:cNvPr>
          <p:cNvSpPr/>
          <p:nvPr/>
        </p:nvSpPr>
        <p:spPr>
          <a:xfrm>
            <a:off x="7792116" y="3092586"/>
            <a:ext cx="79854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µC 21: AB2DB</a:t>
            </a:r>
          </a:p>
        </p:txBody>
      </p:sp>
    </p:spTree>
    <p:extLst>
      <p:ext uri="{BB962C8B-B14F-4D97-AF65-F5344CB8AC3E}">
        <p14:creationId xmlns:p14="http://schemas.microsoft.com/office/powerpoint/2010/main" val="24156542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rrow: Right 58">
            <a:extLst>
              <a:ext uri="{FF2B5EF4-FFF2-40B4-BE49-F238E27FC236}">
                <a16:creationId xmlns:a16="http://schemas.microsoft.com/office/drawing/2014/main" id="{A766586E-3B59-4F92-AF47-77C3C18C73DF}"/>
              </a:ext>
            </a:extLst>
          </p:cNvPr>
          <p:cNvSpPr/>
          <p:nvPr/>
        </p:nvSpPr>
        <p:spPr>
          <a:xfrm rot="16200000">
            <a:off x="4548787" y="4905232"/>
            <a:ext cx="1004400" cy="988109"/>
          </a:xfrm>
          <a:prstGeom prst="rightArrow">
            <a:avLst>
              <a:gd name="adj1" fmla="val 50000"/>
              <a:gd name="adj2" fmla="val 38432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lIns="914400" rtlCol="0" anchor="t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F4E84-ECF0-F66F-DDB6-6360B8D6B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456321" cy="457200"/>
          </a:xfrm>
        </p:spPr>
        <p:txBody>
          <a:bodyPr/>
          <a:lstStyle/>
          <a:p>
            <a:r>
              <a:rPr lang="en-US" dirty="0" err="1"/>
              <a:t>TmpAR</a:t>
            </a:r>
            <a:r>
              <a:rPr lang="en-US" dirty="0"/>
              <a:t> (Address Offset Adder) v2.0</a:t>
            </a: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93C98E03-D841-5A70-2754-7B938F35C971}"/>
              </a:ext>
            </a:extLst>
          </p:cNvPr>
          <p:cNvSpPr txBox="1"/>
          <p:nvPr/>
        </p:nvSpPr>
        <p:spPr>
          <a:xfrm>
            <a:off x="8009622" y="3675648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D7D88-8C09-7F71-C9A5-CBB110FDFA64}"/>
              </a:ext>
            </a:extLst>
          </p:cNvPr>
          <p:cNvGrpSpPr/>
          <p:nvPr/>
        </p:nvGrpSpPr>
        <p:grpSpPr>
          <a:xfrm>
            <a:off x="2477559" y="2803358"/>
            <a:ext cx="1214068" cy="872289"/>
            <a:chOff x="2688112" y="2556710"/>
            <a:chExt cx="1214068" cy="8722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274CC1-E36C-5077-A277-FFB85BF16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61C4DE-899C-2974-8D22-AEE2305B0355}"/>
                </a:ext>
              </a:extLst>
            </p:cNvPr>
            <p:cNvSpPr txBox="1"/>
            <p:nvPr/>
          </p:nvSpPr>
          <p:spPr>
            <a:xfrm>
              <a:off x="2776414" y="2823201"/>
              <a:ext cx="10374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192B69-75B8-4508-1333-0ECA774C124B}"/>
              </a:ext>
            </a:extLst>
          </p:cNvPr>
          <p:cNvGrpSpPr/>
          <p:nvPr/>
        </p:nvGrpSpPr>
        <p:grpSpPr>
          <a:xfrm>
            <a:off x="4900711" y="2803358"/>
            <a:ext cx="1214068" cy="872289"/>
            <a:chOff x="2688112" y="2556710"/>
            <a:chExt cx="1214068" cy="872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0BEE77-82F6-1FC5-E64A-EC1949E1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44E244-5644-CB2B-02C4-6771350B24ED}"/>
                </a:ext>
              </a:extLst>
            </p:cNvPr>
            <p:cNvSpPr txBox="1"/>
            <p:nvPr/>
          </p:nvSpPr>
          <p:spPr>
            <a:xfrm>
              <a:off x="2753972" y="2823201"/>
              <a:ext cx="10823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CE71CBB-3AD5-1AE7-4C45-3E687337C425}"/>
              </a:ext>
            </a:extLst>
          </p:cNvPr>
          <p:cNvSpPr/>
          <p:nvPr/>
        </p:nvSpPr>
        <p:spPr>
          <a:xfrm rot="16200000">
            <a:off x="4434340" y="223286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4DFCEF-3079-E682-13C8-33BF14E06AF2}"/>
              </a:ext>
            </a:extLst>
          </p:cNvPr>
          <p:cNvSpPr/>
          <p:nvPr/>
        </p:nvSpPr>
        <p:spPr>
          <a:xfrm rot="16200000">
            <a:off x="5265729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Low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F4E654-7FA2-8D88-FD54-B68F046501E0}"/>
              </a:ext>
            </a:extLst>
          </p:cNvPr>
          <p:cNvSpPr/>
          <p:nvPr/>
        </p:nvSpPr>
        <p:spPr>
          <a:xfrm rot="16200000">
            <a:off x="2807591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DA90732-8D39-3F24-6133-DEB22D20DB40}"/>
              </a:ext>
            </a:extLst>
          </p:cNvPr>
          <p:cNvCxnSpPr>
            <a:endCxn id="3" idx="1"/>
          </p:cNvCxnSpPr>
          <p:nvPr/>
        </p:nvCxnSpPr>
        <p:spPr>
          <a:xfrm>
            <a:off x="5018598" y="3380874"/>
            <a:ext cx="2991024" cy="379413"/>
          </a:xfrm>
          <a:prstGeom prst="bentConnector3">
            <a:avLst>
              <a:gd name="adj1" fmla="val 925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7085F72-A617-F30D-40B9-C7D63557293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30047" y="3406900"/>
            <a:ext cx="5379575" cy="353387"/>
          </a:xfrm>
          <a:prstGeom prst="bentConnector3">
            <a:avLst>
              <a:gd name="adj1" fmla="val 1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hlinkClick r:id="rId5" action="ppaction://hlinksldjump"/>
            <a:extLst>
              <a:ext uri="{FF2B5EF4-FFF2-40B4-BE49-F238E27FC236}">
                <a16:creationId xmlns:a16="http://schemas.microsoft.com/office/drawing/2014/main" id="{80A2627B-1648-9A99-9EAC-0F52EDCAD1A4}"/>
              </a:ext>
            </a:extLst>
          </p:cNvPr>
          <p:cNvSpPr txBox="1"/>
          <p:nvPr/>
        </p:nvSpPr>
        <p:spPr>
          <a:xfrm>
            <a:off x="8009622" y="2632689"/>
            <a:ext cx="71846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C611DBF-7EEA-BB32-6863-FC457B1113E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3603326" y="2717328"/>
            <a:ext cx="4406296" cy="277080"/>
          </a:xfrm>
          <a:prstGeom prst="bentConnector3">
            <a:avLst>
              <a:gd name="adj1" fmla="val 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449EEC9-D4FA-9DFF-4429-045B84E771F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006707" y="2717328"/>
            <a:ext cx="2002915" cy="277080"/>
          </a:xfrm>
          <a:prstGeom prst="bentConnector3">
            <a:avLst>
              <a:gd name="adj1" fmla="val 134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29444A-DDA5-8A4E-FDDE-15C3DCBB41F4}"/>
              </a:ext>
            </a:extLst>
          </p:cNvPr>
          <p:cNvGrpSpPr/>
          <p:nvPr/>
        </p:nvGrpSpPr>
        <p:grpSpPr>
          <a:xfrm>
            <a:off x="5538386" y="4068964"/>
            <a:ext cx="994764" cy="828970"/>
            <a:chOff x="4900713" y="4966554"/>
            <a:chExt cx="994764" cy="828970"/>
          </a:xfrm>
        </p:grpSpPr>
        <p:pic>
          <p:nvPicPr>
            <p:cNvPr id="37" name="Picture 3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88E7B2CD-E680-47A6-DA0A-F4177945E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FAD5C7-3BD6-B429-38E5-A4C836BEB1EC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A9805E-58A1-6B91-E040-89C589F5680B}"/>
              </a:ext>
            </a:extLst>
          </p:cNvPr>
          <p:cNvGrpSpPr/>
          <p:nvPr/>
        </p:nvGrpSpPr>
        <p:grpSpPr>
          <a:xfrm>
            <a:off x="4469189" y="4068964"/>
            <a:ext cx="994764" cy="828970"/>
            <a:chOff x="4900713" y="4966554"/>
            <a:chExt cx="994764" cy="828970"/>
          </a:xfrm>
        </p:grpSpPr>
        <p:pic>
          <p:nvPicPr>
            <p:cNvPr id="41" name="Picture 40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4DF7F4C-2905-D621-DC73-DF9E76538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8FCC64-B1AB-F288-7BAD-B162DB64F932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770187-80CC-7123-B2DC-DEE9117A53A9}"/>
              </a:ext>
            </a:extLst>
          </p:cNvPr>
          <p:cNvGrpSpPr/>
          <p:nvPr/>
        </p:nvGrpSpPr>
        <p:grpSpPr>
          <a:xfrm>
            <a:off x="3201863" y="4068964"/>
            <a:ext cx="994764" cy="828970"/>
            <a:chOff x="4900713" y="4966554"/>
            <a:chExt cx="994764" cy="828970"/>
          </a:xfrm>
        </p:grpSpPr>
        <p:pic>
          <p:nvPicPr>
            <p:cNvPr id="44" name="Picture 43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D047C64E-DF7C-8B19-FCE2-F8E45954E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DF61C2-99CA-88C5-AE4E-E0C089B2EDA6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8B85A0-3CDD-EC9B-18DA-AE16CE5C8920}"/>
              </a:ext>
            </a:extLst>
          </p:cNvPr>
          <p:cNvGrpSpPr/>
          <p:nvPr/>
        </p:nvGrpSpPr>
        <p:grpSpPr>
          <a:xfrm>
            <a:off x="2132666" y="4068964"/>
            <a:ext cx="994764" cy="828970"/>
            <a:chOff x="4900713" y="4966554"/>
            <a:chExt cx="994764" cy="828970"/>
          </a:xfrm>
        </p:grpSpPr>
        <p:pic>
          <p:nvPicPr>
            <p:cNvPr id="47" name="Picture 4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74640BD-74B1-13A5-0E9A-A53EF3FCF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7639B2-2EA7-737E-F29E-077D7E266B49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86DC27D-FADE-9A80-CE31-7190C6932032}"/>
              </a:ext>
            </a:extLst>
          </p:cNvPr>
          <p:cNvSpPr/>
          <p:nvPr/>
        </p:nvSpPr>
        <p:spPr>
          <a:xfrm rot="16200000">
            <a:off x="2862348" y="3220540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D32F2DC-EF10-0676-A01B-6D1174FF899D}"/>
              </a:ext>
            </a:extLst>
          </p:cNvPr>
          <p:cNvSpPr/>
          <p:nvPr/>
        </p:nvSpPr>
        <p:spPr>
          <a:xfrm rot="16200000">
            <a:off x="5348659" y="3220541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EA994C-ABD6-9AC3-3DEA-2F25A4D39598}"/>
              </a:ext>
            </a:extLst>
          </p:cNvPr>
          <p:cNvSpPr/>
          <p:nvPr/>
        </p:nvSpPr>
        <p:spPr>
          <a:xfrm rot="16200000">
            <a:off x="4387658" y="4071943"/>
            <a:ext cx="235391" cy="405559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C8E7F29-002D-5383-50D9-8EAEF447CDF3}"/>
              </a:ext>
            </a:extLst>
          </p:cNvPr>
          <p:cNvSpPr/>
          <p:nvPr/>
        </p:nvSpPr>
        <p:spPr>
          <a:xfrm>
            <a:off x="3868153" y="5529238"/>
            <a:ext cx="2627780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C7CEEFEC-AFD7-12E8-C42E-88C13A2F728E}"/>
              </a:ext>
            </a:extLst>
          </p:cNvPr>
          <p:cNvSpPr/>
          <p:nvPr/>
        </p:nvSpPr>
        <p:spPr>
          <a:xfrm rot="16200000">
            <a:off x="2281772" y="4879004"/>
            <a:ext cx="1056859" cy="988109"/>
          </a:xfrm>
          <a:prstGeom prst="rightArrow">
            <a:avLst>
              <a:gd name="adj1" fmla="val 50000"/>
              <a:gd name="adj2" fmla="val 4147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F24D027-D25D-6BC2-E7A8-0109431621C7}"/>
              </a:ext>
            </a:extLst>
          </p:cNvPr>
          <p:cNvSpPr/>
          <p:nvPr/>
        </p:nvSpPr>
        <p:spPr>
          <a:xfrm rot="16200000">
            <a:off x="3549342" y="4666738"/>
            <a:ext cx="579023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Sign Extended</a:t>
            </a:r>
          </a:p>
          <a:p>
            <a:pPr algn="ctr"/>
            <a:r>
              <a:rPr lang="en-US" sz="1000" dirty="0"/>
              <a:t>[15:8]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57D1715F-E634-9D94-7BAD-5D177D54504A}"/>
              </a:ext>
            </a:extLst>
          </p:cNvPr>
          <p:cNvSpPr/>
          <p:nvPr/>
        </p:nvSpPr>
        <p:spPr>
          <a:xfrm rot="16200000">
            <a:off x="5870503" y="4705000"/>
            <a:ext cx="418274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[7:0]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E8CF54-3C9B-2F9D-1DA7-2772788AAB9E}"/>
              </a:ext>
            </a:extLst>
          </p:cNvPr>
          <p:cNvSpPr txBox="1"/>
          <p:nvPr/>
        </p:nvSpPr>
        <p:spPr>
          <a:xfrm>
            <a:off x="9024145" y="3467670"/>
            <a:ext cx="309732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The only control in this circuit is the </a:t>
            </a:r>
            <a:r>
              <a:rPr lang="en-US" sz="1050" dirty="0" err="1"/>
              <a:t>TmpAR</a:t>
            </a:r>
            <a:r>
              <a:rPr lang="en-US" sz="1050" dirty="0"/>
              <a:t> OE which</a:t>
            </a:r>
          </a:p>
          <a:p>
            <a:r>
              <a:rPr lang="en-US" sz="1050" dirty="0"/>
              <a:t>Writes to the Address bus the sum of</a:t>
            </a:r>
          </a:p>
          <a:p>
            <a:r>
              <a:rPr lang="en-US" sz="1050" dirty="0"/>
              <a:t> </a:t>
            </a:r>
            <a:r>
              <a:rPr lang="en-US" sz="1050" dirty="0" err="1"/>
              <a:t>Address+Data</a:t>
            </a:r>
            <a:r>
              <a:rPr lang="en-US" sz="1050" dirty="0"/>
              <a:t> from last clock </a:t>
            </a:r>
          </a:p>
        </p:txBody>
      </p:sp>
    </p:spTree>
    <p:extLst>
      <p:ext uri="{BB962C8B-B14F-4D97-AF65-F5344CB8AC3E}">
        <p14:creationId xmlns:p14="http://schemas.microsoft.com/office/powerpoint/2010/main" val="39949986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75413"/>
              </p:ext>
            </p:extLst>
          </p:nvPr>
        </p:nvGraphicFramePr>
        <p:xfrm>
          <a:off x="1685833" y="2104329"/>
          <a:ext cx="82725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Write or 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D4607-8DC6-45E8-A1ED-0F31B14108F6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6529B80-120C-BCEB-9D96-052E0F2B87BC}"/>
              </a:ext>
            </a:extLst>
          </p:cNvPr>
          <p:cNvSpPr/>
          <p:nvPr/>
        </p:nvSpPr>
        <p:spPr>
          <a:xfrm>
            <a:off x="6950812" y="2687180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36248-77E2-8250-E9C6-512CB7195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485022" cy="457200"/>
          </a:xfrm>
        </p:spPr>
        <p:txBody>
          <a:bodyPr/>
          <a:lstStyle/>
          <a:p>
            <a:r>
              <a:rPr lang="en-US" dirty="0"/>
              <a:t>Address Registers - Data Bus Load Enable v2.0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199914-35F5-764B-9EA8-540FA02F9DF0}"/>
              </a:ext>
            </a:extLst>
          </p:cNvPr>
          <p:cNvGrpSpPr/>
          <p:nvPr/>
        </p:nvGrpSpPr>
        <p:grpSpPr>
          <a:xfrm>
            <a:off x="5105790" y="1517440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AD1FC7BD-9F9B-6201-C3E5-64F6EE615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986F20-2CED-E0DD-2F17-9F49CB64369A}"/>
                </a:ext>
              </a:extLst>
            </p:cNvPr>
            <p:cNvSpPr txBox="1"/>
            <p:nvPr/>
          </p:nvSpPr>
          <p:spPr>
            <a:xfrm rot="5400000">
              <a:off x="5762732" y="3673481"/>
              <a:ext cx="11865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 DB LE 8x8 LUT</a:t>
              </a: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35B6E4-261C-0648-B4BA-F15434C7A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74709"/>
              </p:ext>
            </p:extLst>
          </p:nvPr>
        </p:nvGraphicFramePr>
        <p:xfrm>
          <a:off x="1081838" y="4009431"/>
          <a:ext cx="4684896" cy="2483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067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77382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22D1D1-E290-13AF-6A14-1EF746861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624137"/>
              </p:ext>
            </p:extLst>
          </p:nvPr>
        </p:nvGraphicFramePr>
        <p:xfrm>
          <a:off x="6015790" y="4009431"/>
          <a:ext cx="5094372" cy="2497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893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323047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1F486D80-860F-FCED-57DB-9BC18F026219}"/>
              </a:ext>
            </a:extLst>
          </p:cNvPr>
          <p:cNvSpPr/>
          <p:nvPr/>
        </p:nvSpPr>
        <p:spPr>
          <a:xfrm>
            <a:off x="2919780" y="1631660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/>
              <a:t>µC 8: PC Load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F2A671-533D-CEE2-91BA-2FE90335A296}"/>
              </a:ext>
            </a:extLst>
          </p:cNvPr>
          <p:cNvGrpSpPr/>
          <p:nvPr/>
        </p:nvGrpSpPr>
        <p:grpSpPr>
          <a:xfrm>
            <a:off x="3061085" y="1226026"/>
            <a:ext cx="896399" cy="146304"/>
            <a:chOff x="10114348" y="3078736"/>
            <a:chExt cx="896400" cy="161584"/>
          </a:xfrm>
        </p:grpSpPr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E5105EF3-BAB6-3508-75FE-1B70604A4808}"/>
                </a:ext>
              </a:extLst>
            </p:cNvPr>
            <p:cNvSpPr txBox="1"/>
            <p:nvPr/>
          </p:nvSpPr>
          <p:spPr>
            <a:xfrm>
              <a:off x="10114348" y="3078736"/>
              <a:ext cx="896400" cy="1615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Branch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FD0B62-2D56-3BAF-A796-440F8BF31FB3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87546E7-187B-FFDB-5F0E-19CCC33AF46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57484" y="1704812"/>
            <a:ext cx="1282269" cy="250320"/>
          </a:xfrm>
          <a:prstGeom prst="bentConnector3">
            <a:avLst>
              <a:gd name="adj1" fmla="val 61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163E97-4BD7-3E64-D5D7-31E87E9B7C51}"/>
              </a:ext>
            </a:extLst>
          </p:cNvPr>
          <p:cNvGrpSpPr/>
          <p:nvPr/>
        </p:nvGrpSpPr>
        <p:grpSpPr>
          <a:xfrm>
            <a:off x="3307947" y="3161388"/>
            <a:ext cx="649537" cy="146304"/>
            <a:chOff x="10114348" y="3078736"/>
            <a:chExt cx="649538" cy="161584"/>
          </a:xfrm>
        </p:grpSpPr>
        <p:sp>
          <p:nvSpPr>
            <p:cNvPr id="18" name="TextBox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3E1B57FB-278B-18DF-D1CA-05C156EE137F}"/>
                </a:ext>
              </a:extLst>
            </p:cNvPr>
            <p:cNvSpPr txBox="1"/>
            <p:nvPr/>
          </p:nvSpPr>
          <p:spPr>
            <a:xfrm>
              <a:off x="10114348" y="3078736"/>
              <a:ext cx="649538" cy="161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En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D2298E-0BA8-5ECC-8415-83333B5665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F415799-CA5A-9155-B7A4-65FCF31AA622}"/>
              </a:ext>
            </a:extLst>
          </p:cNvPr>
          <p:cNvCxnSpPr>
            <a:cxnSpLocks/>
            <a:endCxn id="18" idx="3"/>
          </p:cNvCxnSpPr>
          <p:nvPr/>
        </p:nvCxnSpPr>
        <p:spPr>
          <a:xfrm rot="10800000" flipV="1">
            <a:off x="3957485" y="2645742"/>
            <a:ext cx="1204065" cy="588797"/>
          </a:xfrm>
          <a:prstGeom prst="bentConnector3">
            <a:avLst>
              <a:gd name="adj1" fmla="val 35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F2A9385-923B-3535-BCE2-E6B6C21268FA}"/>
              </a:ext>
            </a:extLst>
          </p:cNvPr>
          <p:cNvCxnSpPr>
            <a:stCxn id="10" idx="3"/>
          </p:cNvCxnSpPr>
          <p:nvPr/>
        </p:nvCxnSpPr>
        <p:spPr>
          <a:xfrm>
            <a:off x="3957484" y="1299178"/>
            <a:ext cx="1282269" cy="399159"/>
          </a:xfrm>
          <a:prstGeom prst="bentConnector3">
            <a:avLst>
              <a:gd name="adj1" fmla="val 80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hlinkClick r:id="rId3" action="ppaction://hlinksldjump"/>
            <a:extLst>
              <a:ext uri="{FF2B5EF4-FFF2-40B4-BE49-F238E27FC236}">
                <a16:creationId xmlns:a16="http://schemas.microsoft.com/office/drawing/2014/main" id="{11C745FD-B589-8292-8749-61D31A9D627A}"/>
              </a:ext>
            </a:extLst>
          </p:cNvPr>
          <p:cNvSpPr/>
          <p:nvPr/>
        </p:nvSpPr>
        <p:spPr>
          <a:xfrm>
            <a:off x="2652169" y="1834477"/>
            <a:ext cx="1305315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18: </a:t>
            </a:r>
            <a:r>
              <a:rPr lang="en-US" sz="1050" dirty="0" err="1"/>
              <a:t>LoadAR</a:t>
            </a:r>
            <a:r>
              <a:rPr lang="en-US" sz="1050" dirty="0"/>
              <a:t> H/L</a:t>
            </a:r>
          </a:p>
        </p:txBody>
      </p:sp>
      <p:sp>
        <p:nvSpPr>
          <p:cNvPr id="26" name="Rectangle 25">
            <a:hlinkClick r:id="rId3" action="ppaction://hlinksldjump"/>
            <a:extLst>
              <a:ext uri="{FF2B5EF4-FFF2-40B4-BE49-F238E27FC236}">
                <a16:creationId xmlns:a16="http://schemas.microsoft.com/office/drawing/2014/main" id="{CAEBCEA9-4B15-2734-46CD-FD3796325D5E}"/>
              </a:ext>
            </a:extLst>
          </p:cNvPr>
          <p:cNvSpPr/>
          <p:nvPr/>
        </p:nvSpPr>
        <p:spPr>
          <a:xfrm>
            <a:off x="2919780" y="1428843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17: </a:t>
            </a:r>
            <a:r>
              <a:rPr lang="en-US" sz="1050" dirty="0" err="1"/>
              <a:t>LoadAR</a:t>
            </a:r>
            <a:endParaRPr lang="en-US" sz="1050" strike="sngStrike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1E55A0E-DD4E-4804-BC6D-5708497282F9}"/>
              </a:ext>
            </a:extLst>
          </p:cNvPr>
          <p:cNvCxnSpPr>
            <a:stCxn id="26" idx="3"/>
          </p:cNvCxnSpPr>
          <p:nvPr/>
        </p:nvCxnSpPr>
        <p:spPr>
          <a:xfrm>
            <a:off x="3957484" y="1501995"/>
            <a:ext cx="1282269" cy="317528"/>
          </a:xfrm>
          <a:prstGeom prst="bentConnector3">
            <a:avLst>
              <a:gd name="adj1" fmla="val 711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DFD1A42-348E-AB02-AAE0-71781F049E8E}"/>
              </a:ext>
            </a:extLst>
          </p:cNvPr>
          <p:cNvCxnSpPr>
            <a:stCxn id="25" idx="3"/>
          </p:cNvCxnSpPr>
          <p:nvPr/>
        </p:nvCxnSpPr>
        <p:spPr>
          <a:xfrm>
            <a:off x="3957484" y="1907629"/>
            <a:ext cx="1282269" cy="1497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hlinkClick r:id="rId6" action="ppaction://hlinksldjump"/>
            <a:extLst>
              <a:ext uri="{FF2B5EF4-FFF2-40B4-BE49-F238E27FC236}">
                <a16:creationId xmlns:a16="http://schemas.microsoft.com/office/drawing/2014/main" id="{C27EBC28-DD73-8BBA-535F-1311F2852E62}"/>
              </a:ext>
            </a:extLst>
          </p:cNvPr>
          <p:cNvSpPr txBox="1"/>
          <p:nvPr/>
        </p:nvSpPr>
        <p:spPr>
          <a:xfrm>
            <a:off x="3006583" y="2037294"/>
            <a:ext cx="950901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 err="1"/>
              <a:t>Opcode_MAA</a:t>
            </a:r>
            <a:endParaRPr lang="en-US" sz="105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13E522B-10FE-2508-F196-059961274C67}"/>
              </a:ext>
            </a:extLst>
          </p:cNvPr>
          <p:cNvCxnSpPr>
            <a:stCxn id="35" idx="3"/>
          </p:cNvCxnSpPr>
          <p:nvPr/>
        </p:nvCxnSpPr>
        <p:spPr>
          <a:xfrm>
            <a:off x="3957484" y="2110446"/>
            <a:ext cx="1282269" cy="401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hlinkClick r:id="rId7" action="ppaction://hlinksldjump"/>
            <a:extLst>
              <a:ext uri="{FF2B5EF4-FFF2-40B4-BE49-F238E27FC236}">
                <a16:creationId xmlns:a16="http://schemas.microsoft.com/office/drawing/2014/main" id="{0B48037C-645A-251E-E68C-1CD12CC698E8}"/>
              </a:ext>
            </a:extLst>
          </p:cNvPr>
          <p:cNvSpPr txBox="1"/>
          <p:nvPr/>
        </p:nvSpPr>
        <p:spPr>
          <a:xfrm>
            <a:off x="3210164" y="2240111"/>
            <a:ext cx="747320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Opcode_5</a:t>
            </a:r>
          </a:p>
        </p:txBody>
      </p: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F400C003-9C75-89E4-0E7F-ED255EED630F}"/>
              </a:ext>
            </a:extLst>
          </p:cNvPr>
          <p:cNvSpPr txBox="1"/>
          <p:nvPr/>
        </p:nvSpPr>
        <p:spPr>
          <a:xfrm>
            <a:off x="3210164" y="2442928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Opcode_7</a:t>
            </a:r>
          </a:p>
        </p:txBody>
      </p:sp>
      <p:sp>
        <p:nvSpPr>
          <p:cNvPr id="40" name="TextBox 39">
            <a:hlinkClick r:id="rId7" action="ppaction://hlinksldjump"/>
            <a:extLst>
              <a:ext uri="{FF2B5EF4-FFF2-40B4-BE49-F238E27FC236}">
                <a16:creationId xmlns:a16="http://schemas.microsoft.com/office/drawing/2014/main" id="{436651E1-969F-B23B-438B-251895226AB1}"/>
              </a:ext>
            </a:extLst>
          </p:cNvPr>
          <p:cNvSpPr txBox="1"/>
          <p:nvPr/>
        </p:nvSpPr>
        <p:spPr>
          <a:xfrm>
            <a:off x="3210164" y="2645745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Opcode_6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6F56C8F-8B87-8E75-3D1C-12AADC9C8AB5}"/>
              </a:ext>
            </a:extLst>
          </p:cNvPr>
          <p:cNvCxnSpPr>
            <a:stCxn id="38" idx="3"/>
          </p:cNvCxnSpPr>
          <p:nvPr/>
        </p:nvCxnSpPr>
        <p:spPr>
          <a:xfrm flipV="1">
            <a:off x="3957484" y="2304047"/>
            <a:ext cx="1282269" cy="9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97AF34A-C399-6E2D-FBE4-1BB576843D84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3957484" y="2442928"/>
            <a:ext cx="1282269" cy="807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9903880-FE73-D715-E47E-B0158B644AAE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957484" y="2523720"/>
            <a:ext cx="1282269" cy="202817"/>
          </a:xfrm>
          <a:prstGeom prst="bentConnector3">
            <a:avLst>
              <a:gd name="adj1" fmla="val 54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hlinkClick r:id="rId8" action="ppaction://hlinksldjump"/>
            <a:extLst>
              <a:ext uri="{FF2B5EF4-FFF2-40B4-BE49-F238E27FC236}">
                <a16:creationId xmlns:a16="http://schemas.microsoft.com/office/drawing/2014/main" id="{1E401FED-59F9-9DE0-3DA2-8B5FA59C35BC}"/>
              </a:ext>
            </a:extLst>
          </p:cNvPr>
          <p:cNvSpPr txBox="1"/>
          <p:nvPr/>
        </p:nvSpPr>
        <p:spPr>
          <a:xfrm>
            <a:off x="3141235" y="3367370"/>
            <a:ext cx="81624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DHPC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62" name="TextBox 61">
            <a:hlinkClick r:id="rId9" action="ppaction://hlinksldjump"/>
            <a:extLst>
              <a:ext uri="{FF2B5EF4-FFF2-40B4-BE49-F238E27FC236}">
                <a16:creationId xmlns:a16="http://schemas.microsoft.com/office/drawing/2014/main" id="{2998890D-2F8C-39C9-F19B-44B02966A0B3}"/>
              </a:ext>
            </a:extLst>
          </p:cNvPr>
          <p:cNvSpPr txBox="1"/>
          <p:nvPr/>
        </p:nvSpPr>
        <p:spPr>
          <a:xfrm>
            <a:off x="3157265" y="3591765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A2B8FFD-0875-AB91-8593-0D2CF66401B5}"/>
              </a:ext>
            </a:extLst>
          </p:cNvPr>
          <p:cNvCxnSpPr>
            <a:cxnSpLocks/>
            <a:endCxn id="61" idx="3"/>
          </p:cNvCxnSpPr>
          <p:nvPr/>
        </p:nvCxnSpPr>
        <p:spPr>
          <a:xfrm rot="10800000" flipV="1">
            <a:off x="3957484" y="2771502"/>
            <a:ext cx="1204066" cy="676660"/>
          </a:xfrm>
          <a:prstGeom prst="bentConnector3">
            <a:avLst>
              <a:gd name="adj1" fmla="val 24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E20E8FB-C935-8766-6264-CF3484BEE008}"/>
              </a:ext>
            </a:extLst>
          </p:cNvPr>
          <p:cNvCxnSpPr>
            <a:cxnSpLocks/>
            <a:endCxn id="62" idx="3"/>
          </p:cNvCxnSpPr>
          <p:nvPr/>
        </p:nvCxnSpPr>
        <p:spPr>
          <a:xfrm rot="10800000" flipV="1">
            <a:off x="3957484" y="2899611"/>
            <a:ext cx="1204066" cy="772946"/>
          </a:xfrm>
          <a:prstGeom prst="bentConnector3">
            <a:avLst>
              <a:gd name="adj1" fmla="val 1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9" action="ppaction://hlinksldjump"/>
            <a:extLst>
              <a:ext uri="{FF2B5EF4-FFF2-40B4-BE49-F238E27FC236}">
                <a16:creationId xmlns:a16="http://schemas.microsoft.com/office/drawing/2014/main" id="{44C7E367-EBD9-9F0B-5317-1B787C94C96B}"/>
              </a:ext>
            </a:extLst>
          </p:cNvPr>
          <p:cNvSpPr txBox="1"/>
          <p:nvPr/>
        </p:nvSpPr>
        <p:spPr>
          <a:xfrm>
            <a:off x="7268051" y="3104408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B129D48-2E36-723F-038E-FB8355D2404F}"/>
              </a:ext>
            </a:extLst>
          </p:cNvPr>
          <p:cNvCxnSpPr>
            <a:endCxn id="72" idx="1"/>
          </p:cNvCxnSpPr>
          <p:nvPr/>
        </p:nvCxnSpPr>
        <p:spPr>
          <a:xfrm>
            <a:off x="6290512" y="3011540"/>
            <a:ext cx="977539" cy="1736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hlinkClick r:id="rId7" action="ppaction://hlinksldjump"/>
            <a:extLst>
              <a:ext uri="{FF2B5EF4-FFF2-40B4-BE49-F238E27FC236}">
                <a16:creationId xmlns:a16="http://schemas.microsoft.com/office/drawing/2014/main" id="{3FA378F1-5899-1320-BE2C-E72D0982A25B}"/>
              </a:ext>
            </a:extLst>
          </p:cNvPr>
          <p:cNvSpPr txBox="1"/>
          <p:nvPr/>
        </p:nvSpPr>
        <p:spPr>
          <a:xfrm>
            <a:off x="7268051" y="2868856"/>
            <a:ext cx="80663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6" name="TextBox 75">
            <a:hlinkClick r:id="rId10" action="ppaction://hlinksldjump"/>
            <a:extLst>
              <a:ext uri="{FF2B5EF4-FFF2-40B4-BE49-F238E27FC236}">
                <a16:creationId xmlns:a16="http://schemas.microsoft.com/office/drawing/2014/main" id="{C5676E2E-DBD4-0099-0BD6-3BECDFC9FED4}"/>
              </a:ext>
            </a:extLst>
          </p:cNvPr>
          <p:cNvSpPr txBox="1"/>
          <p:nvPr/>
        </p:nvSpPr>
        <p:spPr>
          <a:xfrm>
            <a:off x="7268051" y="2633303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7" name="TextBox 76">
            <a:hlinkClick r:id="rId7" action="ppaction://hlinksldjump"/>
            <a:extLst>
              <a:ext uri="{FF2B5EF4-FFF2-40B4-BE49-F238E27FC236}">
                <a16:creationId xmlns:a16="http://schemas.microsoft.com/office/drawing/2014/main" id="{264E4CDC-8667-6FEE-BCEB-26AF96053966}"/>
              </a:ext>
            </a:extLst>
          </p:cNvPr>
          <p:cNvSpPr txBox="1"/>
          <p:nvPr/>
        </p:nvSpPr>
        <p:spPr>
          <a:xfrm>
            <a:off x="7268051" y="2397750"/>
            <a:ext cx="79060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8" name="TextBox 77">
            <a:hlinkClick r:id="rId7" action="ppaction://hlinksldjump"/>
            <a:extLst>
              <a:ext uri="{FF2B5EF4-FFF2-40B4-BE49-F238E27FC236}">
                <a16:creationId xmlns:a16="http://schemas.microsoft.com/office/drawing/2014/main" id="{6737AC94-E243-4062-4BD3-B00F3E5B3346}"/>
              </a:ext>
            </a:extLst>
          </p:cNvPr>
          <p:cNvSpPr txBox="1"/>
          <p:nvPr/>
        </p:nvSpPr>
        <p:spPr>
          <a:xfrm>
            <a:off x="7268051" y="2162197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3CC50D9-4B8F-E4CC-8632-F2ABF4FB8573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290512" y="2899611"/>
            <a:ext cx="977539" cy="500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05D29D5-5D09-DEAF-0E17-43172F263363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6281258" y="2714095"/>
            <a:ext cx="986793" cy="574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C4E38E4-FF75-ACB6-2965-A8E2E6229E9B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6276631" y="2478542"/>
            <a:ext cx="991420" cy="1830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553316CC-B4AA-4D0B-C71D-1C4882CA5911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76631" y="2242989"/>
            <a:ext cx="991420" cy="300788"/>
          </a:xfrm>
          <a:prstGeom prst="bentConnector3">
            <a:avLst>
              <a:gd name="adj1" fmla="val 39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B2B2857-2926-CC6E-F7FE-BBD65A1CCC34}"/>
              </a:ext>
            </a:extLst>
          </p:cNvPr>
          <p:cNvSpPr/>
          <p:nvPr/>
        </p:nvSpPr>
        <p:spPr>
          <a:xfrm>
            <a:off x="4360937" y="3410075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0CDCB733-5CA8-2DB5-E3D9-C6CF8D674E6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>
            <a:off x="6901874" y="2635842"/>
            <a:ext cx="231824" cy="161584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639D08-1A00-6E10-3A3A-5A95D8F0C1E2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2397923" y="3540442"/>
            <a:ext cx="472877" cy="3409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FBDE4927-0C63-3D43-5DAC-4BB9E922074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r="58979" b="28024"/>
          <a:stretch/>
        </p:blipFill>
        <p:spPr>
          <a:xfrm>
            <a:off x="2870800" y="3788626"/>
            <a:ext cx="270435" cy="1855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TextBox 21">
            <a:hlinkClick r:id="rId13" action="ppaction://hlinksldjump"/>
            <a:extLst>
              <a:ext uri="{FF2B5EF4-FFF2-40B4-BE49-F238E27FC236}">
                <a16:creationId xmlns:a16="http://schemas.microsoft.com/office/drawing/2014/main" id="{2AB670A1-9F3E-A2CC-A3E9-2AA3A3AFCF91}"/>
              </a:ext>
            </a:extLst>
          </p:cNvPr>
          <p:cNvSpPr txBox="1"/>
          <p:nvPr/>
        </p:nvSpPr>
        <p:spPr>
          <a:xfrm>
            <a:off x="1727547" y="3463498"/>
            <a:ext cx="670376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 dirty="0"/>
              <a:t>Main CLK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4ACB04A-9221-6841-2D35-F1FDB5650DBF}"/>
              </a:ext>
            </a:extLst>
          </p:cNvPr>
          <p:cNvCxnSpPr>
            <a:cxnSpLocks/>
            <a:stCxn id="20" idx="3"/>
            <a:endCxn id="12" idx="2"/>
          </p:cNvCxnSpPr>
          <p:nvPr/>
        </p:nvCxnSpPr>
        <p:spPr>
          <a:xfrm flipV="1">
            <a:off x="3141235" y="3501428"/>
            <a:ext cx="1286676" cy="379962"/>
          </a:xfrm>
          <a:prstGeom prst="bentConnector2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Diagram&#10;&#10;Description automatically generated with low confidence">
            <a:extLst>
              <a:ext uri="{FF2B5EF4-FFF2-40B4-BE49-F238E27FC236}">
                <a16:creationId xmlns:a16="http://schemas.microsoft.com/office/drawing/2014/main" id="{7450099E-0791-8081-C6DE-15AB3CF9F2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 flipH="1">
            <a:off x="4290141" y="3595527"/>
            <a:ext cx="231824" cy="161584"/>
          </a:xfrm>
          <a:prstGeom prst="rect">
            <a:avLst/>
          </a:prstGeom>
        </p:spPr>
      </p:pic>
      <p:pic>
        <p:nvPicPr>
          <p:cNvPr id="31" name="Picture 30" descr="Diagram&#10;&#10;Description automatically generated with low confidence">
            <a:extLst>
              <a:ext uri="{FF2B5EF4-FFF2-40B4-BE49-F238E27FC236}">
                <a16:creationId xmlns:a16="http://schemas.microsoft.com/office/drawing/2014/main" id="{50359120-9A1D-2C00-5978-50CD9380AEB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 flipH="1">
            <a:off x="4286680" y="3374223"/>
            <a:ext cx="231824" cy="161584"/>
          </a:xfrm>
          <a:prstGeom prst="rect">
            <a:avLst/>
          </a:prstGeom>
        </p:spPr>
      </p:pic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0F48B80-73BE-0059-E924-C1B27AD4CD0E}"/>
              </a:ext>
            </a:extLst>
          </p:cNvPr>
          <p:cNvCxnSpPr>
            <a:cxnSpLocks/>
            <a:stCxn id="20" idx="3"/>
            <a:endCxn id="53" idx="2"/>
          </p:cNvCxnSpPr>
          <p:nvPr/>
        </p:nvCxnSpPr>
        <p:spPr>
          <a:xfrm flipV="1">
            <a:off x="3141235" y="2778533"/>
            <a:ext cx="3876551" cy="1102857"/>
          </a:xfrm>
          <a:prstGeom prst="bentConnector2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 with low confidence">
            <a:extLst>
              <a:ext uri="{FF2B5EF4-FFF2-40B4-BE49-F238E27FC236}">
                <a16:creationId xmlns:a16="http://schemas.microsoft.com/office/drawing/2014/main" id="{861975FF-E00E-A230-3B5A-7B25233DBD9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>
            <a:off x="6901874" y="3110402"/>
            <a:ext cx="231824" cy="1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2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4" y="2933469"/>
            <a:ext cx="1804503" cy="412058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298962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1249991" y="980437"/>
            <a:ext cx="91926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DHPC </a:t>
            </a:r>
            <a:r>
              <a:rPr lang="en-US" sz="1100" dirty="0" err="1"/>
              <a:t>Ld</a:t>
            </a:r>
            <a:r>
              <a:rPr lang="en-US" sz="1100" dirty="0"/>
              <a:t> En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2" y="1071877"/>
            <a:ext cx="288070" cy="3402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6" y="3253194"/>
            <a:ext cx="716863" cy="184666"/>
            <a:chOff x="10114348" y="3078736"/>
            <a:chExt cx="716864" cy="184667"/>
          </a:xfrm>
        </p:grpSpPr>
        <p:sp>
          <p:nvSpPr>
            <p:cNvPr id="59" name="TextBox 58">
              <a:hlinkClick r:id="rId14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16864" cy="184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En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4" y="2950535"/>
            <a:ext cx="3550022" cy="394993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PC </a:t>
            </a:r>
            <a:r>
              <a:rPr lang="en-US" sz="1100" strike="sngStrike" dirty="0" err="1"/>
              <a:t>Ld</a:t>
            </a:r>
            <a:r>
              <a:rPr lang="en-US" sz="1100" strike="sngStrike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81B274-5DF4-926F-386C-880CF97D8DC6}"/>
              </a:ext>
            </a:extLst>
          </p:cNvPr>
          <p:cNvSpPr/>
          <p:nvPr/>
        </p:nvSpPr>
        <p:spPr>
          <a:xfrm>
            <a:off x="6520167" y="3300966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D6EAC-2DCF-E138-2CF9-3E47F98D336B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6" idx="3"/>
            <a:endCxn id="90" idx="1"/>
          </p:cNvCxnSpPr>
          <p:nvPr/>
        </p:nvCxnSpPr>
        <p:spPr>
          <a:xfrm>
            <a:off x="5530409" y="4424035"/>
            <a:ext cx="1082444" cy="28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6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6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7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17551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1902882" y="4672741"/>
            <a:ext cx="4606777" cy="111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1902882" y="2717074"/>
            <a:ext cx="4573389" cy="1955667"/>
          </a:xfrm>
          <a:prstGeom prst="bentConnector3">
            <a:avLst>
              <a:gd name="adj1" fmla="val 1159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544035" y="2481351"/>
            <a:ext cx="932236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</a:p>
          <a:p>
            <a:r>
              <a:rPr lang="en-US" sz="1200" b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 (? – check </a:t>
            </a:r>
            <a:r>
              <a:rPr lang="en-US" sz="1200"/>
              <a:t>which instructions need it).</a:t>
            </a:r>
            <a:endParaRPr lang="en-US" sz="1200" b="1" dirty="0"/>
          </a:p>
        </p:txBody>
      </p: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BB8470FB-3FCF-1916-ED00-A6A6F913A731}"/>
              </a:ext>
            </a:extLst>
          </p:cNvPr>
          <p:cNvSpPr txBox="1"/>
          <p:nvPr/>
        </p:nvSpPr>
        <p:spPr>
          <a:xfrm>
            <a:off x="4730190" y="4343243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12" name="TextBox 11">
            <a:hlinkClick r:id="rId8" action="ppaction://hlinksldjump"/>
            <a:extLst>
              <a:ext uri="{FF2B5EF4-FFF2-40B4-BE49-F238E27FC236}">
                <a16:creationId xmlns:a16="http://schemas.microsoft.com/office/drawing/2014/main" id="{C3ABDDFD-2C95-B576-E4EA-D6FE7AF43F60}"/>
              </a:ext>
            </a:extLst>
          </p:cNvPr>
          <p:cNvSpPr txBox="1"/>
          <p:nvPr/>
        </p:nvSpPr>
        <p:spPr>
          <a:xfrm>
            <a:off x="4716564" y="2400559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E99AE40C-7F42-EE5E-E29F-14AE34D47EA3}"/>
              </a:ext>
            </a:extLst>
          </p:cNvPr>
          <p:cNvSpPr/>
          <p:nvPr/>
        </p:nvSpPr>
        <p:spPr>
          <a:xfrm>
            <a:off x="5034755" y="5617867"/>
            <a:ext cx="124766" cy="45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89F9FD-2F47-4728-B01B-07F92D3CC677}"/>
              </a:ext>
            </a:extLst>
          </p:cNvPr>
          <p:cNvSpPr/>
          <p:nvPr/>
        </p:nvSpPr>
        <p:spPr>
          <a:xfrm>
            <a:off x="5815747" y="4085015"/>
            <a:ext cx="83624" cy="123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80DB3AD-B7A5-8D50-EE20-BEB209D6E28E}"/>
              </a:ext>
            </a:extLst>
          </p:cNvPr>
          <p:cNvGrpSpPr/>
          <p:nvPr/>
        </p:nvGrpSpPr>
        <p:grpSpPr>
          <a:xfrm>
            <a:off x="4978814" y="2954218"/>
            <a:ext cx="928679" cy="1511425"/>
            <a:chOff x="3903058" y="1710954"/>
            <a:chExt cx="928679" cy="1511425"/>
          </a:xfrm>
        </p:grpSpPr>
        <p:pic>
          <p:nvPicPr>
            <p:cNvPr id="89" name="Picture 88" descr="A diagram of a circuit&#10;&#10;AI-generated content may be incorrect.">
              <a:extLst>
                <a:ext uri="{FF2B5EF4-FFF2-40B4-BE49-F238E27FC236}">
                  <a16:creationId xmlns:a16="http://schemas.microsoft.com/office/drawing/2014/main" id="{F65DB54D-E234-FB23-B77F-2CB064EF8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611685" y="2002327"/>
              <a:ext cx="1511425" cy="928679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BA99A31-4C9F-7068-83ED-663F838D451E}"/>
                </a:ext>
              </a:extLst>
            </p:cNvPr>
            <p:cNvSpPr txBox="1"/>
            <p:nvPr/>
          </p:nvSpPr>
          <p:spPr>
            <a:xfrm rot="16200000">
              <a:off x="3887939" y="2368143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169: U/D 4bit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9440CA1-235D-DB6A-519E-5D390E0BED02}"/>
              </a:ext>
            </a:extLst>
          </p:cNvPr>
          <p:cNvSpPr/>
          <p:nvPr/>
        </p:nvSpPr>
        <p:spPr>
          <a:xfrm>
            <a:off x="5799354" y="4733818"/>
            <a:ext cx="83624" cy="123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7B7D2E7-B2EF-7C4D-D53A-DAA0768B095F}"/>
              </a:ext>
            </a:extLst>
          </p:cNvPr>
          <p:cNvSpPr/>
          <p:nvPr/>
        </p:nvSpPr>
        <p:spPr>
          <a:xfrm>
            <a:off x="4414024" y="3083755"/>
            <a:ext cx="282975" cy="255701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 Bus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5" action="ppaction://hlinksldjump"/>
                </a:rPr>
                <a:t>574: Stack  </a:t>
              </a:r>
              <a:r>
                <a:rPr lang="en-US" sz="1200" dirty="0" err="1">
                  <a:hlinkClick r:id="rId5" action="ppaction://hlinksldjump"/>
                </a:rPr>
                <a:t>Ptr</a:t>
              </a:r>
              <a:r>
                <a:rPr lang="en-US" sz="1200" dirty="0">
                  <a:hlinkClick r:id="rId5" action="ppaction://hlinksldjump"/>
                </a:rPr>
                <a:t> Page</a:t>
              </a:r>
              <a:endParaRPr lang="en-US" sz="1200" dirty="0"/>
            </a:p>
          </p:txBody>
        </p: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7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97579" y="4050266"/>
            <a:ext cx="1090026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050"/>
              <a:t>µC 15: SP Count</a:t>
            </a:r>
          </a:p>
        </p:txBody>
      </p:sp>
      <p:sp>
        <p:nvSpPr>
          <p:cNvPr id="56" name="Rectangle 55">
            <a:hlinkClick r:id="rId7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1985211" y="3236288"/>
            <a:ext cx="1302394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050"/>
              <a:t>µC 16: SP Up/Down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45088" y="3637565"/>
            <a:ext cx="618666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0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1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7161513" y="6303583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H="1">
            <a:off x="7161513" y="5089358"/>
            <a:ext cx="170252" cy="1298864"/>
          </a:xfrm>
          <a:prstGeom prst="bentConnector4">
            <a:avLst>
              <a:gd name="adj1" fmla="val -144873"/>
              <a:gd name="adj2" fmla="val 532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47592" y="4504341"/>
            <a:ext cx="627556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287605" y="3105874"/>
            <a:ext cx="1715723" cy="22185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287605" y="3327728"/>
            <a:ext cx="1711450" cy="128209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287605" y="3261786"/>
            <a:ext cx="1724712" cy="472932"/>
          </a:xfrm>
          <a:prstGeom prst="bentConnector3">
            <a:avLst>
              <a:gd name="adj1" fmla="val 405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287605" y="3734718"/>
            <a:ext cx="1677889" cy="1058727"/>
          </a:xfrm>
          <a:prstGeom prst="bentConnector3">
            <a:avLst>
              <a:gd name="adj1" fmla="val 417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95641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SP[H] </a:t>
            </a:r>
            <a:r>
              <a:rPr lang="en-US" sz="1200" dirty="0" err="1"/>
              <a:t>Ld</a:t>
            </a:r>
            <a:r>
              <a:rPr lang="en-US" sz="1200" dirty="0"/>
              <a:t> En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>
            <a:off x="6913445" y="2731168"/>
            <a:ext cx="248069" cy="36570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2F284E2-FCFD-57B5-5757-EB32BFFF0733}"/>
              </a:ext>
            </a:extLst>
          </p:cNvPr>
          <p:cNvCxnSpPr>
            <a:stCxn id="2" idx="3"/>
          </p:cNvCxnSpPr>
          <p:nvPr/>
        </p:nvCxnSpPr>
        <p:spPr>
          <a:xfrm flipV="1">
            <a:off x="6398341" y="2489985"/>
            <a:ext cx="796543" cy="29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12" action="ppaction://hlinksldjump"/>
            <a:extLst>
              <a:ext uri="{FF2B5EF4-FFF2-40B4-BE49-F238E27FC236}">
                <a16:creationId xmlns:a16="http://schemas.microsoft.com/office/drawing/2014/main" id="{B808314D-A155-606C-7F9B-4417AB685531}"/>
              </a:ext>
            </a:extLst>
          </p:cNvPr>
          <p:cNvSpPr txBox="1"/>
          <p:nvPr/>
        </p:nvSpPr>
        <p:spPr>
          <a:xfrm>
            <a:off x="5166849" y="6296251"/>
            <a:ext cx="80663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DC1202A-6286-CC05-ED56-5782C9FA20DD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H="1">
            <a:off x="5651874" y="6055437"/>
            <a:ext cx="571806" cy="71406"/>
          </a:xfrm>
          <a:prstGeom prst="bentConnector4">
            <a:avLst>
              <a:gd name="adj1" fmla="val -200"/>
              <a:gd name="adj2" fmla="val 42014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8B71F01-C327-BFFF-E29C-E7E910DB721E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H="1">
            <a:off x="4921247" y="5324810"/>
            <a:ext cx="2049426" cy="55039"/>
          </a:xfrm>
          <a:prstGeom prst="bentConnector4">
            <a:avLst>
              <a:gd name="adj1" fmla="val 476"/>
              <a:gd name="adj2" fmla="val 51534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64554E5-35E0-0B9C-07B0-55FAD1ECFB94}"/>
              </a:ext>
            </a:extLst>
          </p:cNvPr>
          <p:cNvSpPr/>
          <p:nvPr/>
        </p:nvSpPr>
        <p:spPr>
          <a:xfrm>
            <a:off x="4699791" y="3397322"/>
            <a:ext cx="334519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SP 7:4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C41DBF0-FD55-87E4-1C23-427B6D45F94D}"/>
              </a:ext>
            </a:extLst>
          </p:cNvPr>
          <p:cNvSpPr/>
          <p:nvPr/>
        </p:nvSpPr>
        <p:spPr>
          <a:xfrm>
            <a:off x="4695344" y="4819421"/>
            <a:ext cx="334519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SP 3:0</a:t>
            </a:r>
          </a:p>
        </p:txBody>
      </p:sp>
      <p:sp>
        <p:nvSpPr>
          <p:cNvPr id="6" name="TextBox 5">
            <a:hlinkClick r:id="rId13" action="ppaction://hlinksldjump"/>
            <a:extLst>
              <a:ext uri="{FF2B5EF4-FFF2-40B4-BE49-F238E27FC236}">
                <a16:creationId xmlns:a16="http://schemas.microsoft.com/office/drawing/2014/main" id="{308B858A-50AF-E10E-83B1-501933B8B85C}"/>
              </a:ext>
            </a:extLst>
          </p:cNvPr>
          <p:cNvSpPr txBox="1"/>
          <p:nvPr/>
        </p:nvSpPr>
        <p:spPr>
          <a:xfrm>
            <a:off x="2593184" y="3653926"/>
            <a:ext cx="694421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050" dirty="0"/>
              <a:t>Main CLK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24277E6A-27AD-E147-17AF-AEBFC4CBCCB9}"/>
              </a:ext>
            </a:extLst>
          </p:cNvPr>
          <p:cNvCxnSpPr>
            <a:stCxn id="36" idx="3"/>
            <a:endCxn id="34" idx="3"/>
          </p:cNvCxnSpPr>
          <p:nvPr/>
        </p:nvCxnSpPr>
        <p:spPr>
          <a:xfrm flipV="1">
            <a:off x="5882978" y="4146690"/>
            <a:ext cx="16393" cy="648803"/>
          </a:xfrm>
          <a:prstGeom prst="bentConnector3">
            <a:avLst>
              <a:gd name="adj1" fmla="val 14944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862D1E78-6BF3-ADB7-2305-64B362B1747C}"/>
              </a:ext>
            </a:extLst>
          </p:cNvPr>
          <p:cNvCxnSpPr>
            <a:cxnSpLocks/>
            <a:stCxn id="113" idx="3"/>
            <a:endCxn id="120" idx="1"/>
          </p:cNvCxnSpPr>
          <p:nvPr/>
        </p:nvCxnSpPr>
        <p:spPr>
          <a:xfrm>
            <a:off x="3729988" y="4141706"/>
            <a:ext cx="1304767" cy="1499062"/>
          </a:xfrm>
          <a:prstGeom prst="bentConnector3">
            <a:avLst>
              <a:gd name="adj1" fmla="val 85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1E48811B-1EF5-DDD9-6957-53D60EC43AE9}"/>
              </a:ext>
            </a:extLst>
          </p:cNvPr>
          <p:cNvSpPr/>
          <p:nvPr/>
        </p:nvSpPr>
        <p:spPr>
          <a:xfrm>
            <a:off x="3826325" y="4127163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BA45530-B8DF-6050-4D38-7508717E476B}"/>
              </a:ext>
            </a:extLst>
          </p:cNvPr>
          <p:cNvSpPr/>
          <p:nvPr/>
        </p:nvSpPr>
        <p:spPr>
          <a:xfrm>
            <a:off x="4134376" y="3318983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1A6703C-904A-CCCF-660B-AB3790DFA9F1}"/>
              </a:ext>
            </a:extLst>
          </p:cNvPr>
          <p:cNvSpPr/>
          <p:nvPr/>
        </p:nvSpPr>
        <p:spPr>
          <a:xfrm>
            <a:off x="3976028" y="3724834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EA3C86F-B8E4-B08C-72C1-757724B44B74}"/>
              </a:ext>
            </a:extLst>
          </p:cNvPr>
          <p:cNvSpPr/>
          <p:nvPr/>
        </p:nvSpPr>
        <p:spPr>
          <a:xfrm>
            <a:off x="6900182" y="5699326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EFFED75-0010-C4E6-0243-02F9CE8D6361}"/>
              </a:ext>
            </a:extLst>
          </p:cNvPr>
          <p:cNvGrpSpPr/>
          <p:nvPr/>
        </p:nvGrpSpPr>
        <p:grpSpPr>
          <a:xfrm>
            <a:off x="4974432" y="4454976"/>
            <a:ext cx="928679" cy="1511425"/>
            <a:chOff x="3903058" y="1710954"/>
            <a:chExt cx="928679" cy="1511425"/>
          </a:xfrm>
        </p:grpSpPr>
        <p:pic>
          <p:nvPicPr>
            <p:cNvPr id="93" name="Picture 92" descr="A diagram of a circuit&#10;&#10;AI-generated content may be incorrect.">
              <a:extLst>
                <a:ext uri="{FF2B5EF4-FFF2-40B4-BE49-F238E27FC236}">
                  <a16:creationId xmlns:a16="http://schemas.microsoft.com/office/drawing/2014/main" id="{9399E481-348A-FF41-1FD6-E6039F8D3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611685" y="2002327"/>
              <a:ext cx="1511425" cy="928679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A52C417-F3A6-42C9-10B1-25FA34DD9778}"/>
                </a:ext>
              </a:extLst>
            </p:cNvPr>
            <p:cNvSpPr txBox="1"/>
            <p:nvPr/>
          </p:nvSpPr>
          <p:spPr>
            <a:xfrm rot="16200000">
              <a:off x="3887939" y="2368143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169: U/D 4bit</a:t>
              </a:r>
            </a:p>
          </p:txBody>
        </p:sp>
      </p:grpSp>
      <p:pic>
        <p:nvPicPr>
          <p:cNvPr id="112" name="Picture 111" descr="A table with text on it&#10;&#10;AI-generated content may be incorrect.">
            <a:extLst>
              <a:ext uri="{FF2B5EF4-FFF2-40B4-BE49-F238E27FC236}">
                <a16:creationId xmlns:a16="http://schemas.microsoft.com/office/drawing/2014/main" id="{7B36E4FE-D3CB-4188-BD7B-CF17A7C649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301" y="921275"/>
            <a:ext cx="3228722" cy="1281389"/>
          </a:xfrm>
          <a:prstGeom prst="rect">
            <a:avLst/>
          </a:prstGeom>
        </p:spPr>
      </p:pic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AC7DC91D-59BE-86A7-8696-B74105492CE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 t="-3588" r="58979" b="29396"/>
          <a:stretch/>
        </p:blipFill>
        <p:spPr>
          <a:xfrm>
            <a:off x="3289167" y="398584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00A4961-77C0-96A7-A805-C965D4B5E859}"/>
              </a:ext>
            </a:extLst>
          </p:cNvPr>
          <p:cNvCxnSpPr>
            <a:stCxn id="113" idx="3"/>
          </p:cNvCxnSpPr>
          <p:nvPr/>
        </p:nvCxnSpPr>
        <p:spPr>
          <a:xfrm flipV="1">
            <a:off x="3729988" y="4133181"/>
            <a:ext cx="1269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852742" y="2321399"/>
            <a:ext cx="612591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23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0D789A4-5304-8FBA-7FDC-AED7B87FE501}"/>
              </a:ext>
            </a:extLst>
          </p:cNvPr>
          <p:cNvSpPr/>
          <p:nvPr/>
        </p:nvSpPr>
        <p:spPr>
          <a:xfrm rot="5400000">
            <a:off x="8961956" y="1306167"/>
            <a:ext cx="394165" cy="20032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 dirty="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Out</a:t>
            </a:r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3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4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5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21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 AB2DB H/L</a:t>
            </a:r>
          </a:p>
        </p:txBody>
      </p:sp>
      <p:sp>
        <p:nvSpPr>
          <p:cNvPr id="133" name="Rectangle 132">
            <a:hlinkClick r:id="rId21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 AB2DB</a:t>
            </a:r>
          </a:p>
        </p:txBody>
      </p:sp>
      <p:sp>
        <p:nvSpPr>
          <p:cNvPr id="134" name="Rectangle 133">
            <a:hlinkClick r:id="rId12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 </a:t>
            </a:r>
            <a:r>
              <a:rPr lang="en-US" sz="1200" dirty="0" err="1"/>
              <a:t>TmpARWrite</a:t>
            </a:r>
            <a:endParaRPr lang="en-US" sz="1200" dirty="0"/>
          </a:p>
        </p:txBody>
      </p:sp>
      <p:sp>
        <p:nvSpPr>
          <p:cNvPr id="135" name="Rectangle 134">
            <a:hlinkClick r:id="rId22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     ?</a:t>
            </a:r>
          </a:p>
        </p:txBody>
      </p:sp>
      <p:sp>
        <p:nvSpPr>
          <p:cNvPr id="136" name="Rectangle 135">
            <a:hlinkClick r:id="rId16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 </a:t>
            </a:r>
            <a:r>
              <a:rPr lang="en-US" sz="1200" dirty="0" err="1"/>
              <a:t>LoadAR</a:t>
            </a:r>
            <a:r>
              <a:rPr lang="en-US" sz="1200" dirty="0"/>
              <a:t> H/L</a:t>
            </a:r>
          </a:p>
        </p:txBody>
      </p:sp>
      <p:sp>
        <p:nvSpPr>
          <p:cNvPr id="137" name="Rectangle 136">
            <a:hlinkClick r:id="rId16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</a:t>
            </a:r>
            <a:r>
              <a:rPr lang="en-US" sz="1200" dirty="0" err="1"/>
              <a:t>LoadAR</a:t>
            </a:r>
            <a:endParaRPr lang="en-US" sz="1200" strike="sngStrike" dirty="0"/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8014527" y="1457171"/>
            <a:ext cx="1653399" cy="6936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3216547" y="1002019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3350793" y="1227091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4016704" y="965481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4136700" y="1188462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1"/>
          </p:cNvCxnSpPr>
          <p:nvPr/>
        </p:nvCxnSpPr>
        <p:spPr>
          <a:xfrm rot="5400000" flipH="1" flipV="1">
            <a:off x="2546864" y="1872294"/>
            <a:ext cx="1364492" cy="24336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2314650" y="1752546"/>
            <a:ext cx="1567785" cy="2360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C59A4F0-E310-3AE8-014F-301637818FAC}"/>
              </a:ext>
            </a:extLst>
          </p:cNvPr>
          <p:cNvGrpSpPr/>
          <p:nvPr/>
        </p:nvGrpSpPr>
        <p:grpSpPr>
          <a:xfrm>
            <a:off x="556823" y="1019185"/>
            <a:ext cx="830677" cy="161583"/>
            <a:chOff x="1992327" y="3559447"/>
            <a:chExt cx="830677" cy="283170"/>
          </a:xfrm>
        </p:grpSpPr>
        <p:sp>
          <p:nvSpPr>
            <p:cNvPr id="99" name="TextBox 98">
              <a:hlinkClick r:id="rId11" action="ppaction://hlinksldjump"/>
              <a:extLst>
                <a:ext uri="{FF2B5EF4-FFF2-40B4-BE49-F238E27FC236}">
                  <a16:creationId xmlns:a16="http://schemas.microsoft.com/office/drawing/2014/main" id="{D640444D-D5D0-957B-58D6-1850248371E6}"/>
                </a:ext>
              </a:extLst>
            </p:cNvPr>
            <p:cNvSpPr txBox="1"/>
            <p:nvPr/>
          </p:nvSpPr>
          <p:spPr>
            <a:xfrm>
              <a:off x="1992327" y="3559447"/>
              <a:ext cx="830677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OpCode_18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7BE2ED5-D1F0-6406-89CF-E7CADB4D6B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67A54F-402B-3694-1943-C7A34A6EE695}"/>
              </a:ext>
            </a:extLst>
          </p:cNvPr>
          <p:cNvGrpSpPr/>
          <p:nvPr/>
        </p:nvGrpSpPr>
        <p:grpSpPr>
          <a:xfrm>
            <a:off x="709223" y="1200805"/>
            <a:ext cx="830677" cy="161583"/>
            <a:chOff x="1992327" y="3559447"/>
            <a:chExt cx="830677" cy="283170"/>
          </a:xfrm>
        </p:grpSpPr>
        <p:sp>
          <p:nvSpPr>
            <p:cNvPr id="105" name="TextBox 104">
              <a:hlinkClick r:id="rId11" action="ppaction://hlinksldjump"/>
              <a:extLst>
                <a:ext uri="{FF2B5EF4-FFF2-40B4-BE49-F238E27FC236}">
                  <a16:creationId xmlns:a16="http://schemas.microsoft.com/office/drawing/2014/main" id="{1BE56B9B-51BA-2570-03D3-F5BCCB587A72}"/>
                </a:ext>
              </a:extLst>
            </p:cNvPr>
            <p:cNvSpPr txBox="1"/>
            <p:nvPr/>
          </p:nvSpPr>
          <p:spPr>
            <a:xfrm>
              <a:off x="1992327" y="3559447"/>
              <a:ext cx="830677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OpCode_19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2D818AC-4883-3B4A-B3F1-CB244460639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B9DA42-872C-EA0D-5D4D-3EFD25885A6F}"/>
              </a:ext>
            </a:extLst>
          </p:cNvPr>
          <p:cNvGrpSpPr/>
          <p:nvPr/>
        </p:nvGrpSpPr>
        <p:grpSpPr>
          <a:xfrm>
            <a:off x="861623" y="1382425"/>
            <a:ext cx="971741" cy="161583"/>
            <a:chOff x="1992327" y="3559447"/>
            <a:chExt cx="971741" cy="283170"/>
          </a:xfrm>
        </p:grpSpPr>
        <p:sp>
          <p:nvSpPr>
            <p:cNvPr id="108" name="TextBox 107">
              <a:hlinkClick r:id="rId11" action="ppaction://hlinksldjump"/>
              <a:extLst>
                <a:ext uri="{FF2B5EF4-FFF2-40B4-BE49-F238E27FC236}">
                  <a16:creationId xmlns:a16="http://schemas.microsoft.com/office/drawing/2014/main" id="{1267D7BF-B962-FD94-AE9D-E1FD3717AEE6}"/>
                </a:ext>
              </a:extLst>
            </p:cNvPr>
            <p:cNvSpPr txBox="1"/>
            <p:nvPr/>
          </p:nvSpPr>
          <p:spPr>
            <a:xfrm>
              <a:off x="1992327" y="3559447"/>
              <a:ext cx="97174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OpCode_MAG</a:t>
              </a:r>
              <a:endParaRPr lang="en-US" sz="1050" dirty="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F768B05-2100-117D-3BE2-6B16A78543FC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EDCA1E8-433C-5870-B233-6A358F65A285}"/>
              </a:ext>
            </a:extLst>
          </p:cNvPr>
          <p:cNvGrpSpPr/>
          <p:nvPr/>
        </p:nvGrpSpPr>
        <p:grpSpPr>
          <a:xfrm>
            <a:off x="1014023" y="1564045"/>
            <a:ext cx="835485" cy="161583"/>
            <a:chOff x="1992327" y="3559447"/>
            <a:chExt cx="835485" cy="283170"/>
          </a:xfrm>
        </p:grpSpPr>
        <p:sp>
          <p:nvSpPr>
            <p:cNvPr id="111" name="TextBox 1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F1701D29-0CCE-23CA-814F-4DB2968892B7}"/>
                </a:ext>
              </a:extLst>
            </p:cNvPr>
            <p:cNvSpPr txBox="1"/>
            <p:nvPr/>
          </p:nvSpPr>
          <p:spPr>
            <a:xfrm>
              <a:off x="1992327" y="3559447"/>
              <a:ext cx="83548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OpCode_1B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E853CF-A042-1B4A-638E-6FC3B5C2CC7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E9B7DAF-7B1A-FD31-8C96-09467A78E6D3}"/>
              </a:ext>
            </a:extLst>
          </p:cNvPr>
          <p:cNvGrpSpPr/>
          <p:nvPr/>
        </p:nvGrpSpPr>
        <p:grpSpPr>
          <a:xfrm>
            <a:off x="1166423" y="1745665"/>
            <a:ext cx="833883" cy="161583"/>
            <a:chOff x="1992327" y="3559447"/>
            <a:chExt cx="833883" cy="283170"/>
          </a:xfrm>
        </p:grpSpPr>
        <p:sp>
          <p:nvSpPr>
            <p:cNvPr id="114" name="TextBox 1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E08F9BA8-8634-5785-BB43-A97FD7714F7A}"/>
                </a:ext>
              </a:extLst>
            </p:cNvPr>
            <p:cNvSpPr txBox="1"/>
            <p:nvPr/>
          </p:nvSpPr>
          <p:spPr>
            <a:xfrm>
              <a:off x="1992327" y="3559447"/>
              <a:ext cx="833883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OpCode_1C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CFCF94-2F63-DA46-F1F1-96E374CB7FF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C552068-8412-91E3-21C4-0E9B5B565EB2}"/>
              </a:ext>
            </a:extLst>
          </p:cNvPr>
          <p:cNvGrpSpPr/>
          <p:nvPr/>
        </p:nvGrpSpPr>
        <p:grpSpPr>
          <a:xfrm>
            <a:off x="1318823" y="1927285"/>
            <a:ext cx="845103" cy="161583"/>
            <a:chOff x="1992327" y="3559447"/>
            <a:chExt cx="845103" cy="283170"/>
          </a:xfrm>
        </p:grpSpPr>
        <p:sp>
          <p:nvSpPr>
            <p:cNvPr id="117" name="TextBox 116">
              <a:hlinkClick r:id="rId11" action="ppaction://hlinksldjump"/>
              <a:extLst>
                <a:ext uri="{FF2B5EF4-FFF2-40B4-BE49-F238E27FC236}">
                  <a16:creationId xmlns:a16="http://schemas.microsoft.com/office/drawing/2014/main" id="{C8DBE9DF-F8C5-C957-6636-40CE739F5EF8}"/>
                </a:ext>
              </a:extLst>
            </p:cNvPr>
            <p:cNvSpPr txBox="1"/>
            <p:nvPr/>
          </p:nvSpPr>
          <p:spPr>
            <a:xfrm>
              <a:off x="1992327" y="3559447"/>
              <a:ext cx="845103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OpCode_1D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79ECE65-2FFF-5BAF-C5FE-542F219D594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5329A26-4AEA-6618-7155-72BA354CE11B}"/>
              </a:ext>
            </a:extLst>
          </p:cNvPr>
          <p:cNvGrpSpPr/>
          <p:nvPr/>
        </p:nvGrpSpPr>
        <p:grpSpPr>
          <a:xfrm>
            <a:off x="1471223" y="2108905"/>
            <a:ext cx="827471" cy="161583"/>
            <a:chOff x="1992327" y="3559447"/>
            <a:chExt cx="827471" cy="283170"/>
          </a:xfrm>
        </p:grpSpPr>
        <p:sp>
          <p:nvSpPr>
            <p:cNvPr id="120" name="TextBox 11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89B634F-8875-5FD6-5FC7-8EE3F202B202}"/>
                </a:ext>
              </a:extLst>
            </p:cNvPr>
            <p:cNvSpPr txBox="1"/>
            <p:nvPr/>
          </p:nvSpPr>
          <p:spPr>
            <a:xfrm>
              <a:off x="1992327" y="3559447"/>
              <a:ext cx="82747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OpCode_1E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2B7DBD1-D406-6A7D-E5B6-8D977FAC02F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2C4BDB1-A36A-F902-33FF-3BE2AD1E2589}"/>
              </a:ext>
            </a:extLst>
          </p:cNvPr>
          <p:cNvGrpSpPr/>
          <p:nvPr/>
        </p:nvGrpSpPr>
        <p:grpSpPr>
          <a:xfrm>
            <a:off x="1623623" y="2290522"/>
            <a:ext cx="824265" cy="161583"/>
            <a:chOff x="1992327" y="3559447"/>
            <a:chExt cx="824265" cy="283170"/>
          </a:xfrm>
        </p:grpSpPr>
        <p:sp>
          <p:nvSpPr>
            <p:cNvPr id="123" name="TextBox 122">
              <a:hlinkClick r:id="rId11" action="ppaction://hlinksldjump"/>
              <a:extLst>
                <a:ext uri="{FF2B5EF4-FFF2-40B4-BE49-F238E27FC236}">
                  <a16:creationId xmlns:a16="http://schemas.microsoft.com/office/drawing/2014/main" id="{889591CF-D09F-DDF4-570E-A7634E9A2880}"/>
                </a:ext>
              </a:extLst>
            </p:cNvPr>
            <p:cNvSpPr txBox="1"/>
            <p:nvPr/>
          </p:nvSpPr>
          <p:spPr>
            <a:xfrm>
              <a:off x="1992327" y="3559447"/>
              <a:ext cx="82426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OpCode_1F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EA0E2DC-D6A5-0579-522C-FEC0932A63D6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A3828AEE-265B-F1B0-99BE-D20A397BEBF5}"/>
              </a:ext>
            </a:extLst>
          </p:cNvPr>
          <p:cNvCxnSpPr>
            <a:stCxn id="99" idx="1"/>
          </p:cNvCxnSpPr>
          <p:nvPr/>
        </p:nvCxnSpPr>
        <p:spPr>
          <a:xfrm rot="10800000" flipV="1">
            <a:off x="351329" y="1099977"/>
            <a:ext cx="205494" cy="15544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E7A7BBB2-814D-0208-003B-BF0D6D9659B7}"/>
              </a:ext>
            </a:extLst>
          </p:cNvPr>
          <p:cNvCxnSpPr>
            <a:cxnSpLocks/>
            <a:stCxn id="105" idx="1"/>
          </p:cNvCxnSpPr>
          <p:nvPr/>
        </p:nvCxnSpPr>
        <p:spPr>
          <a:xfrm rot="10800000" flipV="1">
            <a:off x="515761" y="1281597"/>
            <a:ext cx="193462" cy="13868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132ED23-65DF-56BD-5AEA-6475873C8376}"/>
              </a:ext>
            </a:extLst>
          </p:cNvPr>
          <p:cNvCxnSpPr>
            <a:cxnSpLocks/>
            <a:stCxn id="108" idx="1"/>
          </p:cNvCxnSpPr>
          <p:nvPr/>
        </p:nvCxnSpPr>
        <p:spPr>
          <a:xfrm rot="10800000" flipV="1">
            <a:off x="672185" y="1463217"/>
            <a:ext cx="189439" cy="11992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7E82D69C-8BCC-9C78-9700-5E8B3090C232}"/>
              </a:ext>
            </a:extLst>
          </p:cNvPr>
          <p:cNvCxnSpPr>
            <a:cxnSpLocks/>
            <a:stCxn id="111" idx="1"/>
          </p:cNvCxnSpPr>
          <p:nvPr/>
        </p:nvCxnSpPr>
        <p:spPr>
          <a:xfrm rot="10800000" flipV="1">
            <a:off x="830599" y="1644837"/>
            <a:ext cx="183425" cy="10196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102DA0D4-76C0-9DCD-C965-57EE1D65F63F}"/>
              </a:ext>
            </a:extLst>
          </p:cNvPr>
          <p:cNvCxnSpPr>
            <a:cxnSpLocks/>
            <a:stCxn id="114" idx="1"/>
          </p:cNvCxnSpPr>
          <p:nvPr/>
        </p:nvCxnSpPr>
        <p:spPr>
          <a:xfrm rot="10800000" flipV="1">
            <a:off x="1001051" y="1826457"/>
            <a:ext cx="165373" cy="8460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B0B3F4EC-DD2A-C854-5839-3E3A8CCFBCDB}"/>
              </a:ext>
            </a:extLst>
          </p:cNvPr>
          <p:cNvCxnSpPr>
            <a:cxnSpLocks/>
            <a:stCxn id="117" idx="1"/>
          </p:cNvCxnSpPr>
          <p:nvPr/>
        </p:nvCxnSpPr>
        <p:spPr>
          <a:xfrm rot="10800000" flipV="1">
            <a:off x="1153455" y="2008077"/>
            <a:ext cx="165369" cy="6423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66333EF6-5AA8-C614-2776-9BF87C4DD80C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1317889" y="2189697"/>
            <a:ext cx="153334" cy="486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08F6377C-6EDA-DDE7-3359-72FAD0AE0E7E}"/>
              </a:ext>
            </a:extLst>
          </p:cNvPr>
          <p:cNvCxnSpPr>
            <a:cxnSpLocks/>
            <a:stCxn id="123" idx="1"/>
          </p:cNvCxnSpPr>
          <p:nvPr/>
        </p:nvCxnSpPr>
        <p:spPr>
          <a:xfrm rot="10800000" flipV="1">
            <a:off x="1482321" y="2371313"/>
            <a:ext cx="141302" cy="3192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hlinkClick r:id="rId15" action="ppaction://hlinksldjump"/>
            <a:extLst>
              <a:ext uri="{FF2B5EF4-FFF2-40B4-BE49-F238E27FC236}">
                <a16:creationId xmlns:a16="http://schemas.microsoft.com/office/drawing/2014/main" id="{9B5F8B9C-726A-6AB1-06E8-A4C5F44494AE}"/>
              </a:ext>
            </a:extLst>
          </p:cNvPr>
          <p:cNvSpPr txBox="1"/>
          <p:nvPr/>
        </p:nvSpPr>
        <p:spPr>
          <a:xfrm>
            <a:off x="1368176" y="961598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MAAL</a:t>
            </a:r>
          </a:p>
        </p:txBody>
      </p:sp>
      <p:sp>
        <p:nvSpPr>
          <p:cNvPr id="146" name="TextBox 145">
            <a:hlinkClick r:id="rId16" action="ppaction://hlinksldjump"/>
            <a:extLst>
              <a:ext uri="{FF2B5EF4-FFF2-40B4-BE49-F238E27FC236}">
                <a16:creationId xmlns:a16="http://schemas.microsoft.com/office/drawing/2014/main" id="{4538B22B-158B-42E6-F5DB-2DD3CBC20A36}"/>
              </a:ext>
            </a:extLst>
          </p:cNvPr>
          <p:cNvSpPr txBox="1"/>
          <p:nvPr/>
        </p:nvSpPr>
        <p:spPr>
          <a:xfrm>
            <a:off x="1520576" y="1162126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MAAH</a:t>
            </a:r>
          </a:p>
        </p:txBody>
      </p:sp>
      <p:sp>
        <p:nvSpPr>
          <p:cNvPr id="147" name="TextBox 146">
            <a:hlinkClick r:id="rId17" action="ppaction://hlinksldjump"/>
            <a:extLst>
              <a:ext uri="{FF2B5EF4-FFF2-40B4-BE49-F238E27FC236}">
                <a16:creationId xmlns:a16="http://schemas.microsoft.com/office/drawing/2014/main" id="{C3EF2A60-6A4C-C119-00A8-678197310B9D}"/>
              </a:ext>
            </a:extLst>
          </p:cNvPr>
          <p:cNvSpPr txBox="1"/>
          <p:nvPr/>
        </p:nvSpPr>
        <p:spPr>
          <a:xfrm>
            <a:off x="1781103" y="1338783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1A</a:t>
            </a:r>
          </a:p>
        </p:txBody>
      </p:sp>
      <p:sp>
        <p:nvSpPr>
          <p:cNvPr id="148" name="TextBox 147">
            <a:hlinkClick r:id="rId18" action="ppaction://hlinksldjump"/>
            <a:extLst>
              <a:ext uri="{FF2B5EF4-FFF2-40B4-BE49-F238E27FC236}">
                <a16:creationId xmlns:a16="http://schemas.microsoft.com/office/drawing/2014/main" id="{D6B11A41-6C0F-2785-D7DB-540CA4260A3C}"/>
              </a:ext>
            </a:extLst>
          </p:cNvPr>
          <p:cNvSpPr txBox="1"/>
          <p:nvPr/>
        </p:nvSpPr>
        <p:spPr>
          <a:xfrm>
            <a:off x="1807170" y="1521263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LDA</a:t>
            </a:r>
          </a:p>
        </p:txBody>
      </p:sp>
      <p:sp>
        <p:nvSpPr>
          <p:cNvPr id="149" name="TextBox 148">
            <a:hlinkClick r:id="rId19" action="ppaction://hlinksldjump"/>
            <a:extLst>
              <a:ext uri="{FF2B5EF4-FFF2-40B4-BE49-F238E27FC236}">
                <a16:creationId xmlns:a16="http://schemas.microsoft.com/office/drawing/2014/main" id="{1E0E6D9F-7D3A-F084-EF46-E45BAD01AA94}"/>
              </a:ext>
            </a:extLst>
          </p:cNvPr>
          <p:cNvSpPr txBox="1"/>
          <p:nvPr/>
        </p:nvSpPr>
        <p:spPr>
          <a:xfrm>
            <a:off x="1959570" y="170374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MGA</a:t>
            </a:r>
          </a:p>
        </p:txBody>
      </p:sp>
      <p:sp>
        <p:nvSpPr>
          <p:cNvPr id="150" name="TextBox 149">
            <a:hlinkClick r:id="rId19" action="ppaction://hlinksldjump"/>
            <a:extLst>
              <a:ext uri="{FF2B5EF4-FFF2-40B4-BE49-F238E27FC236}">
                <a16:creationId xmlns:a16="http://schemas.microsoft.com/office/drawing/2014/main" id="{DF751EA0-8ABB-5505-86C4-5B75AB451C1F}"/>
              </a:ext>
            </a:extLst>
          </p:cNvPr>
          <p:cNvSpPr txBox="1"/>
          <p:nvPr/>
        </p:nvSpPr>
        <p:spPr>
          <a:xfrm>
            <a:off x="2111970" y="1874191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sp>
        <p:nvSpPr>
          <p:cNvPr id="151" name="TextBox 150">
            <a:hlinkClick r:id="rId19" action="ppaction://hlinksldjump"/>
            <a:extLst>
              <a:ext uri="{FF2B5EF4-FFF2-40B4-BE49-F238E27FC236}">
                <a16:creationId xmlns:a16="http://schemas.microsoft.com/office/drawing/2014/main" id="{39C9A7AD-D9E5-D0EB-DECF-073152418362}"/>
              </a:ext>
            </a:extLst>
          </p:cNvPr>
          <p:cNvSpPr txBox="1"/>
          <p:nvPr/>
        </p:nvSpPr>
        <p:spPr>
          <a:xfrm>
            <a:off x="2252338" y="206870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sp>
        <p:nvSpPr>
          <p:cNvPr id="152" name="TextBox 151">
            <a:hlinkClick r:id="rId19" action="ppaction://hlinksldjump"/>
            <a:extLst>
              <a:ext uri="{FF2B5EF4-FFF2-40B4-BE49-F238E27FC236}">
                <a16:creationId xmlns:a16="http://schemas.microsoft.com/office/drawing/2014/main" id="{113294D3-FDE6-7E8B-44F7-9400A88BCF6D}"/>
              </a:ext>
            </a:extLst>
          </p:cNvPr>
          <p:cNvSpPr txBox="1"/>
          <p:nvPr/>
        </p:nvSpPr>
        <p:spPr>
          <a:xfrm>
            <a:off x="2392706" y="2245167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stCxn id="7" idx="3"/>
            <a:endCxn id="40" idx="3"/>
          </p:cNvCxnSpPr>
          <p:nvPr/>
        </p:nvCxnSpPr>
        <p:spPr>
          <a:xfrm flipV="1">
            <a:off x="1912381" y="3257920"/>
            <a:ext cx="194329" cy="307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4" y="3196294"/>
            <a:ext cx="994247" cy="184666"/>
            <a:chOff x="10114348" y="3078736"/>
            <a:chExt cx="994248" cy="184667"/>
          </a:xfrm>
          <a:solidFill>
            <a:srgbClr val="FFFFFF"/>
          </a:solidFill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994248" cy="18466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Branch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582729"/>
              </p:ext>
            </p:extLst>
          </p:nvPr>
        </p:nvGraphicFramePr>
        <p:xfrm>
          <a:off x="763069" y="691687"/>
          <a:ext cx="8128002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2" action="ppaction://hlinksldjump"/>
                        </a:rPr>
                        <a:t>NOP</a:t>
                      </a:r>
                      <a:endParaRPr lang="en-US" sz="10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3" action="ppaction://hlinksldjump"/>
                        </a:rPr>
                        <a:t>BRK</a:t>
                      </a:r>
                      <a:endParaRPr lang="en-US" sz="10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Halt the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9663">
                <a:tc>
                  <a:txBody>
                    <a:bodyPr/>
                    <a:lstStyle/>
                    <a:p>
                      <a:r>
                        <a:rPr lang="en-US" sz="10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4" action="ppaction://hlinksldjump"/>
                        </a:rPr>
                        <a:t>ALU</a:t>
                      </a:r>
                      <a:r>
                        <a:rPr lang="en-US" sz="1000" dirty="0"/>
                        <a:t>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ALU instruction </a:t>
                      </a:r>
                    </a:p>
                    <a:p>
                      <a:r>
                        <a:rPr lang="en-US" sz="1000" dirty="0"/>
                        <a:t>(OR, AND, XOR, NO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0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Branch Absolute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9663">
                <a:tc>
                  <a:txBody>
                    <a:bodyPr/>
                    <a:lstStyle/>
                    <a:p>
                      <a:r>
                        <a:rPr lang="en-US" sz="10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ALU Immediate </a:t>
                      </a:r>
                    </a:p>
                    <a:p>
                      <a:r>
                        <a:rPr lang="en-US" sz="1000"/>
                        <a:t>(Format: ALU Rd, Rd, </a:t>
                      </a:r>
                      <a:r>
                        <a:rPr lang="en-US" sz="1000" err="1"/>
                        <a:t>imm</a:t>
                      </a:r>
                      <a:r>
                        <a:rPr lang="en-US" sz="10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OUT register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Print a register as a character or integer  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sldjump"/>
                        </a:rPr>
                        <a:t>TST Registers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sldjump"/>
                        </a:rPr>
                        <a:t>TST Register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/>
                        </a:rPr>
                        <a:t>LDW1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Data Byte with Offset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 action="ppaction://hlinksldjump"/>
                        </a:rPr>
                        <a:t>LDW2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Data Byte with Offset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 action="ppaction://hlinksldjump"/>
                        </a:rPr>
                        <a:t>SDW1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Data Byte with Offset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41625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0" action="ppaction://hlinksldjump"/>
                        </a:rPr>
                        <a:t>SDW2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Data Byte with Offset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59333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1" action="ppaction://hlinksldjump"/>
                        </a:rPr>
                        <a:t>MAA1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with Offset to Address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3674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2" action="ppaction://hlinksldjump"/>
                        </a:rPr>
                        <a:t>MAA2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with Offset to Address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80445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3" action="ppaction://hlinksldjump"/>
                        </a:rPr>
                        <a:t>MAG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to General register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02251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4" action="ppaction://hlinksldjump"/>
                        </a:rPr>
                        <a:t>LDA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Address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565637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/>
                        </a:rPr>
                        <a:t>MGA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General to Address register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34254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620881"/>
              </p:ext>
            </p:extLst>
          </p:nvPr>
        </p:nvGraphicFramePr>
        <p:xfrm>
          <a:off x="9516208" y="790004"/>
          <a:ext cx="1399443" cy="1661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Deprecating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08043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16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Cin -&gt; A-&gt; Cout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+ B + Cin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9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9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10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10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11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2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01729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F5A1C-D7C8-A1AD-B973-CD06C9B803BB}"/>
              </a:ext>
            </a:extLst>
          </p:cNvPr>
          <p:cNvSpPr txBox="1"/>
          <p:nvPr/>
        </p:nvSpPr>
        <p:spPr>
          <a:xfrm rot="1788306">
            <a:off x="4145201" y="2537332"/>
            <a:ext cx="4228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</a:t>
            </a:r>
            <a:r>
              <a:rPr lang="en-US" dirty="0">
                <a:solidFill>
                  <a:schemeClr val="dk1"/>
                </a:solidFill>
              </a:rPr>
              <a:t>Load Data Byte with Offset 1 </a:t>
            </a:r>
            <a:r>
              <a:rPr lang="en-US" dirty="0"/>
              <a:t>(LDW1)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</a:t>
            </a:r>
            <a:r>
              <a:rPr lang="en-US" dirty="0">
                <a:solidFill>
                  <a:schemeClr val="dk1"/>
                </a:solidFill>
              </a:rPr>
              <a:t>Load Data Byte with Offset 2 </a:t>
            </a:r>
            <a:r>
              <a:rPr lang="en-US" dirty="0"/>
              <a:t>(LDW2)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Byte with Offset 1 (SDW1)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Byte with Offset 2 (SDW2)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Address with Offset to Address 1 (MAA1)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Address with Offset to Address 2 (MAA2)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DAB6-FC71-BACC-45F5-B83A06B9A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722395" cy="457200"/>
          </a:xfrm>
        </p:spPr>
        <p:txBody>
          <a:bodyPr/>
          <a:lstStyle/>
          <a:p>
            <a:r>
              <a:rPr lang="en-US" dirty="0"/>
              <a:t>Address Bus Select (ARSelect) v2.0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0EB00-E02E-3781-88B8-86E8AA7B4171}"/>
              </a:ext>
            </a:extLst>
          </p:cNvPr>
          <p:cNvGrpSpPr/>
          <p:nvPr/>
        </p:nvGrpSpPr>
        <p:grpSpPr>
          <a:xfrm>
            <a:off x="7030843" y="1715961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1A0DF66E-BB5C-031E-DFB0-F9DF22F7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1F2063-EB65-F498-45CC-84A1C86168A6}"/>
                </a:ext>
              </a:extLst>
            </p:cNvPr>
            <p:cNvSpPr txBox="1"/>
            <p:nvPr/>
          </p:nvSpPr>
          <p:spPr>
            <a:xfrm rot="5400000">
              <a:off x="5769144" y="3669634"/>
              <a:ext cx="11737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ARSelect</a:t>
              </a:r>
              <a:r>
                <a:rPr lang="en-US" sz="1050" dirty="0"/>
                <a:t> 8x8 LUT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07164F-CDE0-B751-A32B-DA36C1B25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24628"/>
              </p:ext>
            </p:extLst>
          </p:nvPr>
        </p:nvGraphicFramePr>
        <p:xfrm>
          <a:off x="288757" y="3976091"/>
          <a:ext cx="823561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399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713848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851521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15106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181436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508652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33237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31981">
                <a:tc gridSpan="7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Inputs</a:t>
                      </a:r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rowSpan="2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  <a:p>
                      <a:pPr algn="ctr"/>
                      <a:r>
                        <a:rPr lang="en-US" sz="1000" dirty="0"/>
                        <a:t>Outputs</a:t>
                      </a:r>
                    </a:p>
                    <a:p>
                      <a:pPr algn="ctr"/>
                      <a:r>
                        <a:rPr lang="en-US" sz="1000" dirty="0"/>
                        <a:t>(Active Low)</a:t>
                      </a:r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97608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Bus Grant (A7)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Fetch Cycle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(A6)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PC Out control signal (A5)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SP Out control signal (A4)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TmpAR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Write control signal (A3)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Opcode_MAG_LDW_SDW_MAA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(Active Low) (A2)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AR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Src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operand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(A1, A0)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None (Bus floats)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SP (I/O 2)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TmpAR</a:t>
                      </a:r>
                      <a:r>
                        <a:rPr lang="en-US" sz="1000" dirty="0"/>
                        <a:t> (I/O 4)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 = 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 </a:t>
                      </a:r>
                    </a:p>
                    <a:p>
                      <a:r>
                        <a:rPr lang="en-US" sz="1000" dirty="0"/>
                        <a:t>0-PC, 1-DP, </a:t>
                      </a:r>
                    </a:p>
                    <a:p>
                      <a:r>
                        <a:rPr lang="en-US" sz="1000" dirty="0"/>
                        <a:t>2-SP, 3-BP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DP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F6D17F-0985-0DCA-DF13-EF08EAE585DC}"/>
              </a:ext>
            </a:extLst>
          </p:cNvPr>
          <p:cNvSpPr txBox="1"/>
          <p:nvPr/>
        </p:nvSpPr>
        <p:spPr>
          <a:xfrm>
            <a:off x="914400" y="1104900"/>
            <a:ext cx="306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ARSelect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2BCBD9-F3EB-E903-8BCA-BE962DD11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782327"/>
              </p:ext>
            </p:extLst>
          </p:nvPr>
        </p:nvGraphicFramePr>
        <p:xfrm>
          <a:off x="8720888" y="3976091"/>
          <a:ext cx="2961774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168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1753606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 err="1"/>
                        <a:t>TmpAR</a:t>
                      </a:r>
                      <a:r>
                        <a:rPr lang="en-US" sz="800" i="0" dirty="0"/>
                        <a:t>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BP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PC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F2AE5E46-A56A-C146-7FD4-41C9DB1B3CC3}"/>
              </a:ext>
            </a:extLst>
          </p:cNvPr>
          <p:cNvSpPr txBox="1"/>
          <p:nvPr/>
        </p:nvSpPr>
        <p:spPr>
          <a:xfrm>
            <a:off x="5322963" y="1454351"/>
            <a:ext cx="748923" cy="1692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Bus Grant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60A9438-B597-1473-9C09-50AB638CDF7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071886" y="1538990"/>
            <a:ext cx="1068856" cy="3422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5464D62C-E432-5961-EC08-CC71E1AB31E0}"/>
              </a:ext>
            </a:extLst>
          </p:cNvPr>
          <p:cNvSpPr txBox="1"/>
          <p:nvPr/>
        </p:nvSpPr>
        <p:spPr>
          <a:xfrm>
            <a:off x="5271667" y="1796625"/>
            <a:ext cx="8002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FetchCycle</a:t>
            </a:r>
            <a:endParaRPr lang="en-US" sz="11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D8C9F42-2F38-7556-0F7C-5CB967398B1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071886" y="1881264"/>
            <a:ext cx="1068856" cy="138499"/>
          </a:xfrm>
          <a:prstGeom prst="bentConnector3">
            <a:avLst>
              <a:gd name="adj1" fmla="val 44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2E645051-0446-6FA6-2CE2-52F71FFE05C1}"/>
              </a:ext>
            </a:extLst>
          </p:cNvPr>
          <p:cNvSpPr txBox="1"/>
          <p:nvPr/>
        </p:nvSpPr>
        <p:spPr>
          <a:xfrm>
            <a:off x="4705895" y="3369518"/>
            <a:ext cx="136447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Program Counter OE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F4028F8-C5C6-F3CB-4B93-666FF99DB0E7}"/>
              </a:ext>
            </a:extLst>
          </p:cNvPr>
          <p:cNvCxnSpPr>
            <a:cxnSpLocks/>
            <a:endCxn id="17" idx="3"/>
          </p:cNvCxnSpPr>
          <p:nvPr/>
        </p:nvCxnSpPr>
        <p:spPr>
          <a:xfrm rot="10800000" flipV="1">
            <a:off x="6070371" y="2857043"/>
            <a:ext cx="955928" cy="597114"/>
          </a:xfrm>
          <a:prstGeom prst="bentConnector3">
            <a:avLst>
              <a:gd name="adj1" fmla="val 29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hlinkClick r:id="rId6" action="ppaction://hlinksldjump"/>
            <a:extLst>
              <a:ext uri="{FF2B5EF4-FFF2-40B4-BE49-F238E27FC236}">
                <a16:creationId xmlns:a16="http://schemas.microsoft.com/office/drawing/2014/main" id="{B48F6D1B-1F27-C619-81AA-6832447F1A5A}"/>
              </a:ext>
            </a:extLst>
          </p:cNvPr>
          <p:cNvSpPr/>
          <p:nvPr/>
        </p:nvSpPr>
        <p:spPr>
          <a:xfrm>
            <a:off x="5021017" y="2080636"/>
            <a:ext cx="10508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/>
              <a:t>µC 9: PC Out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2A62EE9-54A5-F074-A8C6-29CE816C3FB6}"/>
              </a:ext>
            </a:extLst>
          </p:cNvPr>
          <p:cNvCxnSpPr>
            <a:stCxn id="23" idx="3"/>
          </p:cNvCxnSpPr>
          <p:nvPr/>
        </p:nvCxnSpPr>
        <p:spPr>
          <a:xfrm flipV="1">
            <a:off x="6071886" y="2121170"/>
            <a:ext cx="1068856" cy="509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hlinkClick r:id="rId6" action="ppaction://hlinksldjump"/>
            <a:extLst>
              <a:ext uri="{FF2B5EF4-FFF2-40B4-BE49-F238E27FC236}">
                <a16:creationId xmlns:a16="http://schemas.microsoft.com/office/drawing/2014/main" id="{F779FF1C-7C89-06DD-7D9B-7317F87473B4}"/>
              </a:ext>
            </a:extLst>
          </p:cNvPr>
          <p:cNvSpPr/>
          <p:nvPr/>
        </p:nvSpPr>
        <p:spPr>
          <a:xfrm>
            <a:off x="5021017" y="2321225"/>
            <a:ext cx="1050869" cy="1828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 dirty="0"/>
              <a:t>µC 14: SP Out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6A4228-CD04-08AC-5FF6-194B77182887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071886" y="2243388"/>
            <a:ext cx="1068856" cy="169277"/>
          </a:xfrm>
          <a:prstGeom prst="bentConnector3">
            <a:avLst>
              <a:gd name="adj1" fmla="val 336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C61B61A6-BC9F-1B7A-5533-168C6824FF64}"/>
              </a:ext>
            </a:extLst>
          </p:cNvPr>
          <p:cNvSpPr txBox="1"/>
          <p:nvPr/>
        </p:nvSpPr>
        <p:spPr>
          <a:xfrm>
            <a:off x="4939933" y="3746944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Stack Pointer OE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CFFDE97-E772-26E2-DB98-16B3A1873039}"/>
              </a:ext>
            </a:extLst>
          </p:cNvPr>
          <p:cNvCxnSpPr>
            <a:cxnSpLocks/>
            <a:endCxn id="30" idx="3"/>
          </p:cNvCxnSpPr>
          <p:nvPr/>
        </p:nvCxnSpPr>
        <p:spPr>
          <a:xfrm rot="10800000" flipV="1">
            <a:off x="6070372" y="3090405"/>
            <a:ext cx="1045725" cy="741178"/>
          </a:xfrm>
          <a:prstGeom prst="bentConnector3">
            <a:avLst>
              <a:gd name="adj1" fmla="val 14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AA9669CC-9C05-D263-705C-3E0DF44B2DAA}"/>
              </a:ext>
            </a:extLst>
          </p:cNvPr>
          <p:cNvSpPr/>
          <p:nvPr/>
        </p:nvSpPr>
        <p:spPr>
          <a:xfrm>
            <a:off x="4608846" y="2555798"/>
            <a:ext cx="146304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µC 20: </a:t>
            </a:r>
            <a:r>
              <a:rPr lang="en-US" sz="1100" dirty="0" err="1"/>
              <a:t>TmpARWrite</a:t>
            </a:r>
            <a:endParaRPr lang="en-US" sz="11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B991C28-F723-EC30-B678-B39BE85DA65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071886" y="2358907"/>
            <a:ext cx="1068856" cy="273733"/>
          </a:xfrm>
          <a:prstGeom prst="bentConnector3">
            <a:avLst>
              <a:gd name="adj1" fmla="val 421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8" action="ppaction://hlinksldjump"/>
            <a:extLst>
              <a:ext uri="{FF2B5EF4-FFF2-40B4-BE49-F238E27FC236}">
                <a16:creationId xmlns:a16="http://schemas.microsoft.com/office/drawing/2014/main" id="{B62D2EB2-00A4-7C9A-636D-2CE6C67A0DF5}"/>
              </a:ext>
            </a:extLst>
          </p:cNvPr>
          <p:cNvSpPr txBox="1"/>
          <p:nvPr/>
        </p:nvSpPr>
        <p:spPr>
          <a:xfrm>
            <a:off x="4037443" y="2772404"/>
            <a:ext cx="2032929" cy="169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 err="1"/>
              <a:t>Opcode_MAG_LDW_SDW_MAA</a:t>
            </a:r>
            <a:endParaRPr lang="en-US" sz="11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028790A-6671-0E48-8D3F-727E6BA5FDC9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070372" y="2490676"/>
            <a:ext cx="1070370" cy="3663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hlinkClick r:id="rId9" action="ppaction://hlinksldjump"/>
            <a:extLst>
              <a:ext uri="{FF2B5EF4-FFF2-40B4-BE49-F238E27FC236}">
                <a16:creationId xmlns:a16="http://schemas.microsoft.com/office/drawing/2014/main" id="{8E3BDE55-6044-FF20-107A-D6243635F46A}"/>
              </a:ext>
            </a:extLst>
          </p:cNvPr>
          <p:cNvSpPr/>
          <p:nvPr/>
        </p:nvSpPr>
        <p:spPr>
          <a:xfrm>
            <a:off x="5114443" y="30163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768B553-E156-09A7-6B8D-24D9354F43AC}"/>
              </a:ext>
            </a:extLst>
          </p:cNvPr>
          <p:cNvCxnSpPr>
            <a:stCxn id="52" idx="3"/>
          </p:cNvCxnSpPr>
          <p:nvPr/>
        </p:nvCxnSpPr>
        <p:spPr>
          <a:xfrm flipV="1">
            <a:off x="6070373" y="2625680"/>
            <a:ext cx="1070369" cy="467462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72170E8-05D6-FBD4-A859-0C4647ADFE5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070373" y="2728031"/>
            <a:ext cx="1070369" cy="365111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hlinkClick r:id="rId10" action="ppaction://hlinksldjump"/>
            <a:extLst>
              <a:ext uri="{FF2B5EF4-FFF2-40B4-BE49-F238E27FC236}">
                <a16:creationId xmlns:a16="http://schemas.microsoft.com/office/drawing/2014/main" id="{7F4151F2-95CC-556D-6503-54090DB0695A}"/>
              </a:ext>
            </a:extLst>
          </p:cNvPr>
          <p:cNvSpPr txBox="1"/>
          <p:nvPr/>
        </p:nvSpPr>
        <p:spPr>
          <a:xfrm>
            <a:off x="4973597" y="3558231"/>
            <a:ext cx="109677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Data Pointer OE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B0D2B27-0E7E-B81B-B541-AE870F1348BE}"/>
              </a:ext>
            </a:extLst>
          </p:cNvPr>
          <p:cNvCxnSpPr>
            <a:cxnSpLocks/>
            <a:endCxn id="65" idx="3"/>
          </p:cNvCxnSpPr>
          <p:nvPr/>
        </p:nvCxnSpPr>
        <p:spPr>
          <a:xfrm rot="10800000" flipV="1">
            <a:off x="6070373" y="2975090"/>
            <a:ext cx="1027699" cy="667779"/>
          </a:xfrm>
          <a:prstGeom prst="bentConnector3">
            <a:avLst>
              <a:gd name="adj1" fmla="val 24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hlinkClick r:id="rId11" action="ppaction://hlinksldjump"/>
            <a:extLst>
              <a:ext uri="{FF2B5EF4-FFF2-40B4-BE49-F238E27FC236}">
                <a16:creationId xmlns:a16="http://schemas.microsoft.com/office/drawing/2014/main" id="{103A62F4-9244-C0A2-D746-CE0261901218}"/>
              </a:ext>
            </a:extLst>
          </p:cNvPr>
          <p:cNvSpPr txBox="1"/>
          <p:nvPr/>
        </p:nvSpPr>
        <p:spPr>
          <a:xfrm>
            <a:off x="9206764" y="2220590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14B9964C-3B9E-55DA-29A8-D03AB213EC4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215565" y="2305229"/>
            <a:ext cx="991199" cy="7851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7DF4BB1-AF1E-4FF8-B88D-8F02FCCE989A}"/>
              </a:ext>
            </a:extLst>
          </p:cNvPr>
          <p:cNvSpPr txBox="1"/>
          <p:nvPr/>
        </p:nvSpPr>
        <p:spPr>
          <a:xfrm>
            <a:off x="8133394" y="3093535"/>
            <a:ext cx="1002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Temporary dangled</a:t>
            </a:r>
          </a:p>
        </p:txBody>
      </p:sp>
    </p:spTree>
    <p:extLst>
      <p:ext uri="{BB962C8B-B14F-4D97-AF65-F5344CB8AC3E}">
        <p14:creationId xmlns:p14="http://schemas.microsoft.com/office/powerpoint/2010/main" val="33535386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7785360" y="21484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044157" y="28541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6044157" y="180101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044157" y="25030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6044157" y="215205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6044157" y="144997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6044157" y="109892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B3DFE-7FC2-E45D-D87A-DD879593E0DD}"/>
              </a:ext>
            </a:extLst>
          </p:cNvPr>
          <p:cNvGrpSpPr/>
          <p:nvPr/>
        </p:nvGrpSpPr>
        <p:grpSpPr>
          <a:xfrm rot="5400000">
            <a:off x="5538152" y="1015760"/>
            <a:ext cx="2537758" cy="2390775"/>
            <a:chOff x="8367913" y="235934"/>
            <a:chExt cx="2537758" cy="239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BEBD1-F8FE-AAE0-B16F-F4B9676C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7"/>
            <a:stretch>
              <a:fillRect/>
            </a:stretch>
          </p:blipFill>
          <p:spPr>
            <a:xfrm>
              <a:off x="8367913" y="235934"/>
              <a:ext cx="2537758" cy="2390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47F82D-6AFC-803D-92D1-1E0AF68C08DA}"/>
                </a:ext>
              </a:extLst>
            </p:cNvPr>
            <p:cNvSpPr txBox="1"/>
            <p:nvPr/>
          </p:nvSpPr>
          <p:spPr>
            <a:xfrm>
              <a:off x="9263213" y="1040550"/>
              <a:ext cx="85632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74LS30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425464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98215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412215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139513"/>
            <a:ext cx="2537630" cy="513690"/>
          </a:xfrm>
          <a:prstGeom prst="bentConnector3">
            <a:avLst>
              <a:gd name="adj1" fmla="val 32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490554"/>
            <a:ext cx="2537630" cy="525663"/>
          </a:xfrm>
          <a:prstGeom prst="bentConnector3">
            <a:avLst>
              <a:gd name="adj1" fmla="val 38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3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3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072628" y="394066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 flipV="1">
            <a:off x="3506527" y="1841595"/>
            <a:ext cx="2537630" cy="523124"/>
          </a:xfrm>
          <a:prstGeom prst="bentConnector3">
            <a:avLst>
              <a:gd name="adj1" fmla="val 43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 flipV="1">
            <a:off x="3506527" y="2192636"/>
            <a:ext cx="2537630" cy="520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9610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858347"/>
          </a:xfrm>
          <a:prstGeom prst="bentConnector3">
            <a:avLst>
              <a:gd name="adj1" fmla="val 2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3"/>
          </p:cNvCxnSpPr>
          <p:nvPr/>
        </p:nvCxnSpPr>
        <p:spPr>
          <a:xfrm flipV="1">
            <a:off x="3524160" y="2189003"/>
            <a:ext cx="4359172" cy="1607276"/>
          </a:xfrm>
          <a:prstGeom prst="bentConnector3">
            <a:avLst>
              <a:gd name="adj1" fmla="val 105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71" idx="3"/>
            <a:endCxn id="125" idx="1"/>
          </p:cNvCxnSpPr>
          <p:nvPr/>
        </p:nvCxnSpPr>
        <p:spPr>
          <a:xfrm flipV="1">
            <a:off x="3506527" y="2894718"/>
            <a:ext cx="2537630" cy="542159"/>
          </a:xfrm>
          <a:prstGeom prst="bentConnector3">
            <a:avLst>
              <a:gd name="adj1" fmla="val 62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8163" y="3215611"/>
            <a:ext cx="445129" cy="3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4162742"/>
            <a:ext cx="3137978" cy="2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558124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146010" y="4557483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3473760" y="4711239"/>
            <a:ext cx="1652249" cy="7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467065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39017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4531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265621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477886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hlinkClick r:id="rId7" action="ppaction://hlinksldjump"/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4570219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5055792" y="4352212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8" action="ppaction://hlinksldjump"/>
            <a:extLst>
              <a:ext uri="{FF2B5EF4-FFF2-40B4-BE49-F238E27FC236}">
                <a16:creationId xmlns:a16="http://schemas.microsoft.com/office/drawing/2014/main" id="{7F0109D4-A651-8B89-080C-F40B6A1BFC1D}"/>
              </a:ext>
            </a:extLst>
          </p:cNvPr>
          <p:cNvSpPr txBox="1"/>
          <p:nvPr/>
        </p:nvSpPr>
        <p:spPr>
          <a:xfrm>
            <a:off x="8323292" y="3123278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B215C-14C7-D712-5172-B325F13CB216}"/>
              </a:ext>
            </a:extLst>
          </p:cNvPr>
          <p:cNvCxnSpPr>
            <a:cxnSpLocks/>
            <a:stCxn id="67" idx="3"/>
            <a:endCxn id="126" idx="1"/>
          </p:cNvCxnSpPr>
          <p:nvPr/>
        </p:nvCxnSpPr>
        <p:spPr>
          <a:xfrm flipV="1">
            <a:off x="3506527" y="2543677"/>
            <a:ext cx="2537630" cy="518046"/>
          </a:xfrm>
          <a:prstGeom prst="bentConnector3">
            <a:avLst>
              <a:gd name="adj1" fmla="val 56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10614</TotalTime>
  <Words>25409</Words>
  <Application>Microsoft Office PowerPoint</Application>
  <PresentationFormat>Widescreen</PresentationFormat>
  <Paragraphs>8112</Paragraphs>
  <Slides>140</Slides>
  <Notes>31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6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Bus Select (ARSelect) v2.0</vt:lpstr>
      <vt:lpstr>Opcode_MAG_LDW_SDW_MAA (v2.0)</vt:lpstr>
      <vt:lpstr>ARSrc Operand Decode v2.0</vt:lpstr>
      <vt:lpstr>Address to Data Bus</vt:lpstr>
      <vt:lpstr>TmpAR (Address Offset Adder) v2.0</vt:lpstr>
      <vt:lpstr>Address Map Decoder (v2.0)</vt:lpstr>
      <vt:lpstr>Memory Access (v2.0)</vt:lpstr>
      <vt:lpstr>SRAM (v2.0)</vt:lpstr>
      <vt:lpstr>EEPROM (v2.0)</vt:lpstr>
      <vt:lpstr>Load Special Pointer (LSP) (v2.0)</vt:lpstr>
      <vt:lpstr>Address Registers - Data Bus Load Enable v2.0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Byte with Offset 1 (LDW1) (10100)</vt:lpstr>
      <vt:lpstr>Micro-Instructions Control: Load Data Byte with Offset 2 (LDW2) (10101)</vt:lpstr>
      <vt:lpstr>Micro-Instructions Control: Store Data Byte with Offset 1 (SDW1) (10110)</vt:lpstr>
      <vt:lpstr>Micro-Instructions Control: Store Data Byte with Offset 2 (SDW2) (10111)</vt:lpstr>
      <vt:lpstr>Micro-Instructions Control: Address with Offset to Address 1 (MAA1) (11000)</vt:lpstr>
      <vt:lpstr>Micro-Instructions Control: Address with Offset to Address 2 (MAA2)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36</cp:revision>
  <cp:lastPrinted>2025-12-24T07:50:56Z</cp:lastPrinted>
  <dcterms:created xsi:type="dcterms:W3CDTF">2022-02-06T02:47:09Z</dcterms:created>
  <dcterms:modified xsi:type="dcterms:W3CDTF">2025-12-26T07:31:35Z</dcterms:modified>
</cp:coreProperties>
</file>